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22.xml" ContentType="application/vnd.openxmlformats-officedocument.presentationml.notesSlide+xml"/>
  <Override PartName="/ppt/ink/ink11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58"/>
  </p:notesMasterIdLst>
  <p:sldIdLst>
    <p:sldId id="256" r:id="rId2"/>
    <p:sldId id="258" r:id="rId3"/>
    <p:sldId id="303" r:id="rId4"/>
    <p:sldId id="304" r:id="rId5"/>
    <p:sldId id="310" r:id="rId6"/>
    <p:sldId id="311" r:id="rId7"/>
    <p:sldId id="312" r:id="rId8"/>
    <p:sldId id="327" r:id="rId9"/>
    <p:sldId id="261" r:id="rId10"/>
    <p:sldId id="305" r:id="rId11"/>
    <p:sldId id="326" r:id="rId12"/>
    <p:sldId id="325" r:id="rId13"/>
    <p:sldId id="328" r:id="rId14"/>
    <p:sldId id="329" r:id="rId15"/>
    <p:sldId id="330" r:id="rId16"/>
    <p:sldId id="320" r:id="rId17"/>
    <p:sldId id="306" r:id="rId18"/>
    <p:sldId id="294" r:id="rId19"/>
    <p:sldId id="331" r:id="rId20"/>
    <p:sldId id="332" r:id="rId21"/>
    <p:sldId id="334" r:id="rId22"/>
    <p:sldId id="335" r:id="rId23"/>
    <p:sldId id="333" r:id="rId24"/>
    <p:sldId id="336" r:id="rId25"/>
    <p:sldId id="337" r:id="rId26"/>
    <p:sldId id="338" r:id="rId27"/>
    <p:sldId id="288" r:id="rId28"/>
    <p:sldId id="302" r:id="rId29"/>
    <p:sldId id="289" r:id="rId30"/>
    <p:sldId id="287" r:id="rId31"/>
    <p:sldId id="340" r:id="rId32"/>
    <p:sldId id="299" r:id="rId33"/>
    <p:sldId id="290" r:id="rId34"/>
    <p:sldId id="341" r:id="rId35"/>
    <p:sldId id="308" r:id="rId36"/>
    <p:sldId id="342" r:id="rId37"/>
    <p:sldId id="343" r:id="rId38"/>
    <p:sldId id="259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21" r:id="rId47"/>
    <p:sldId id="323" r:id="rId48"/>
    <p:sldId id="322" r:id="rId49"/>
    <p:sldId id="324" r:id="rId50"/>
    <p:sldId id="307" r:id="rId51"/>
    <p:sldId id="297" r:id="rId52"/>
    <p:sldId id="298" r:id="rId53"/>
    <p:sldId id="293" r:id="rId54"/>
    <p:sldId id="351" r:id="rId55"/>
    <p:sldId id="339" r:id="rId56"/>
    <p:sldId id="283" r:id="rId57"/>
  </p:sldIdLst>
  <p:sldSz cx="9144000" cy="5143500" type="screen16x9"/>
  <p:notesSz cx="6858000" cy="9144000"/>
  <p:embeddedFontLst>
    <p:embeddedFont>
      <p:font typeface="Aharoni" panose="02010803020104030203" pitchFamily="2" charset="-79"/>
      <p:bold r:id="rId59"/>
    </p:embeddedFont>
    <p:embeddedFont>
      <p:font typeface="Alfa Slab One" panose="020B0604020202020204" charset="0"/>
      <p:regular r:id="rId60"/>
    </p:embeddedFont>
    <p:embeddedFont>
      <p:font typeface="Anaheim" panose="020B0604020202020204" charset="0"/>
      <p:regular r:id="rId61"/>
      <p:bold r:id="rId62"/>
    </p:embeddedFont>
    <p:embeddedFont>
      <p:font typeface="Nunito Light" pitchFamily="2" charset="0"/>
      <p:regular r:id="rId63"/>
      <p:italic r:id="rId64"/>
    </p:embeddedFont>
    <p:embeddedFont>
      <p:font typeface="Palanquin" panose="020B0004020203020204" pitchFamily="34" charset="0"/>
      <p:regular r:id="rId65"/>
      <p:bold r:id="rId66"/>
    </p:embeddedFont>
    <p:embeddedFont>
      <p:font typeface="Palanquin Light" panose="020B0004020203020204" pitchFamily="34" charset="0"/>
      <p:regular r:id="rId67"/>
      <p:bold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EDB085-C6C2-4216-815A-0F74420A0DCD}">
  <a:tblStyle styleId="{C3EDB085-C6C2-4216-815A-0F74420A0D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52" autoAdjust="0"/>
    <p:restoredTop sz="83505" autoAdjust="0"/>
  </p:normalViewPr>
  <p:slideViewPr>
    <p:cSldViewPr snapToGrid="0">
      <p:cViewPr varScale="1">
        <p:scale>
          <a:sx n="167" d="100"/>
          <a:sy n="167" d="100"/>
        </p:scale>
        <p:origin x="77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3T16:03:40.08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0,'639'0,"-615"1,44 9,11 0,-1-9,-58-1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4T19:55:53.5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24379,'3659'0'0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5T15:14:44.9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23839,'2561'82'0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3T16:03:43.53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0,'2245'0,"-2227"0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4T19:16:47.7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22,'5'4,"1"0,0 0,-1-1,1 0,1 0,-1-1,11 4,7 3,-8-3,0 0,0-1,0-1,1-1,0 0,20 0,107-4,-58-2,69 5,158-4,-5-29,-166 14,150 1,-237 16,106-13,-88 6,-53 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4T19:16:50.72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43 0,'2138'-43'0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4T19:16:55.70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0 108,'182'-2,"218"-31,-310 25,154 6,-119 4,-38-2,449-16,-397-7,-98 14,2 2,62-3,1034 25,-895-9,499-3,-434-4,-285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4T19:16:58.64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0 172,'108'0,"448"-4,-3-26,-187-12,234 12,-490 31,363-2,-325-10,43 0,122 1,12 0,10-3,136 3,-289 12,-153-2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4T19:17:07.02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24,'24'2,"0"0,-1 2,33 8,40 7,284-12,-227-10,2041 3,-1868 11,22-1,527-10,-771-5,126-23,10-2,879 5,-1088 26,71-1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4T19:38:03.51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0,'2245'0,"-2227"0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4T19:51:14.3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62 23977,'3820'-62'0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e59bd2143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e59bd2143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D57152E7-BC53-797D-C1B4-C9ACEDC55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6e9a83b85_0_26579:notes">
            <a:extLst>
              <a:ext uri="{FF2B5EF4-FFF2-40B4-BE49-F238E27FC236}">
                <a16:creationId xmlns:a16="http://schemas.microsoft.com/office/drawing/2014/main" id="{0569D578-5448-4987-63EE-9E15F007BF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6e9a83b85_0_26579:notes">
            <a:extLst>
              <a:ext uri="{FF2B5EF4-FFF2-40B4-BE49-F238E27FC236}">
                <a16:creationId xmlns:a16="http://schemas.microsoft.com/office/drawing/2014/main" id="{B002B259-A17F-FC23-FF26-795984A6D6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285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>
          <a:extLst>
            <a:ext uri="{FF2B5EF4-FFF2-40B4-BE49-F238E27FC236}">
              <a16:creationId xmlns:a16="http://schemas.microsoft.com/office/drawing/2014/main" id="{C14ADA35-B03E-0594-F226-E4DE10232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6e9a83b85_0_26588:notes">
            <a:extLst>
              <a:ext uri="{FF2B5EF4-FFF2-40B4-BE49-F238E27FC236}">
                <a16:creationId xmlns:a16="http://schemas.microsoft.com/office/drawing/2014/main" id="{991D1E68-445A-B4BE-B4F1-574410C322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6e9a83b85_0_26588:notes">
            <a:extLst>
              <a:ext uri="{FF2B5EF4-FFF2-40B4-BE49-F238E27FC236}">
                <a16:creationId xmlns:a16="http://schemas.microsoft.com/office/drawing/2014/main" id="{7E9A28C0-9925-54E2-272A-A309BB86F1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630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>
          <a:extLst>
            <a:ext uri="{FF2B5EF4-FFF2-40B4-BE49-F238E27FC236}">
              <a16:creationId xmlns:a16="http://schemas.microsoft.com/office/drawing/2014/main" id="{19EA7D19-CAEF-AD01-8D27-58C7DCB6E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6e9a83b85_0_26588:notes">
            <a:extLst>
              <a:ext uri="{FF2B5EF4-FFF2-40B4-BE49-F238E27FC236}">
                <a16:creationId xmlns:a16="http://schemas.microsoft.com/office/drawing/2014/main" id="{C95B098C-AF21-1DC4-FF85-353281F062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6e9a83b85_0_26588:notes">
            <a:extLst>
              <a:ext uri="{FF2B5EF4-FFF2-40B4-BE49-F238E27FC236}">
                <a16:creationId xmlns:a16="http://schemas.microsoft.com/office/drawing/2014/main" id="{74F6FF1D-69CC-3C23-C64D-CC469D4CFB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159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6e9a83b85_0_26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6e9a83b85_0_26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>
          <a:extLst>
            <a:ext uri="{FF2B5EF4-FFF2-40B4-BE49-F238E27FC236}">
              <a16:creationId xmlns:a16="http://schemas.microsoft.com/office/drawing/2014/main" id="{8187AEB8-00C2-3558-7805-457C5952B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6e9a83b85_0_26588:notes">
            <a:extLst>
              <a:ext uri="{FF2B5EF4-FFF2-40B4-BE49-F238E27FC236}">
                <a16:creationId xmlns:a16="http://schemas.microsoft.com/office/drawing/2014/main" id="{0EAFD555-EBE7-62DF-A582-DE7BD40D64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6e9a83b85_0_26588:notes">
            <a:extLst>
              <a:ext uri="{FF2B5EF4-FFF2-40B4-BE49-F238E27FC236}">
                <a16:creationId xmlns:a16="http://schemas.microsoft.com/office/drawing/2014/main" id="{4A807783-D87C-99B8-E157-A280328958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697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>
          <a:extLst>
            <a:ext uri="{FF2B5EF4-FFF2-40B4-BE49-F238E27FC236}">
              <a16:creationId xmlns:a16="http://schemas.microsoft.com/office/drawing/2014/main" id="{7286F19F-9CDE-03A6-DE20-EE3764D94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6e9a83b85_0_26588:notes">
            <a:extLst>
              <a:ext uri="{FF2B5EF4-FFF2-40B4-BE49-F238E27FC236}">
                <a16:creationId xmlns:a16="http://schemas.microsoft.com/office/drawing/2014/main" id="{67912E71-6CDC-9878-FF76-C33E039604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6e9a83b85_0_26588:notes">
            <a:extLst>
              <a:ext uri="{FF2B5EF4-FFF2-40B4-BE49-F238E27FC236}">
                <a16:creationId xmlns:a16="http://schemas.microsoft.com/office/drawing/2014/main" id="{B1035BCF-BA2D-DD6E-0368-C9AFCB9B14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3251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DCF4C584-B926-0C51-A9D7-9C8307ABD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6e9a83b85_0_26579:notes">
            <a:extLst>
              <a:ext uri="{FF2B5EF4-FFF2-40B4-BE49-F238E27FC236}">
                <a16:creationId xmlns:a16="http://schemas.microsoft.com/office/drawing/2014/main" id="{291DF7C9-7B49-FEFA-3865-898F089183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6e9a83b85_0_26579:notes">
            <a:extLst>
              <a:ext uri="{FF2B5EF4-FFF2-40B4-BE49-F238E27FC236}">
                <a16:creationId xmlns:a16="http://schemas.microsoft.com/office/drawing/2014/main" id="{1BA43965-1E3B-7416-13F9-2548588058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256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Tiled</a:t>
            </a:r>
            <a:r>
              <a:rPr lang="de-DE" dirty="0"/>
              <a:t> – </a:t>
            </a:r>
            <a:r>
              <a:rPr lang="de-DE" dirty="0" err="1"/>
              <a:t>Tilemap</a:t>
            </a:r>
            <a:r>
              <a:rPr lang="de-DE" dirty="0"/>
              <a:t>-Editor    </a:t>
            </a:r>
          </a:p>
          <a:p>
            <a:r>
              <a:rPr lang="de-DE" dirty="0" err="1"/>
              <a:t>Aseprite</a:t>
            </a:r>
            <a:r>
              <a:rPr lang="de-DE" dirty="0"/>
              <a:t> – Erstellung von Animationen und Pixel-Art   </a:t>
            </a:r>
          </a:p>
          <a:p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– Projektmanagement, Versionskontrolle    </a:t>
            </a:r>
          </a:p>
          <a:p>
            <a:r>
              <a:rPr lang="de-DE" dirty="0"/>
              <a:t>CD/CI – </a:t>
            </a:r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 &amp; Integration   </a:t>
            </a:r>
          </a:p>
          <a:p>
            <a:r>
              <a:rPr lang="de-DE" dirty="0"/>
              <a:t> Java Version 21 – Hauptprogrammiersprache   </a:t>
            </a:r>
          </a:p>
          <a:p>
            <a:r>
              <a:rPr lang="de-DE" dirty="0"/>
              <a:t> </a:t>
            </a:r>
            <a:r>
              <a:rPr lang="de-DE" dirty="0" err="1"/>
              <a:t>IntelliJ</a:t>
            </a:r>
            <a:r>
              <a:rPr lang="de-DE" dirty="0"/>
              <a:t> IDEA – Entwicklungsumgebung   </a:t>
            </a:r>
          </a:p>
          <a:p>
            <a:r>
              <a:rPr lang="de-DE" dirty="0"/>
              <a:t> JavaFX – GUI-Framework   </a:t>
            </a:r>
          </a:p>
          <a:p>
            <a:r>
              <a:rPr lang="de-DE" dirty="0"/>
              <a:t> FXGL – Game-Engine auf JavaFX-Basis   </a:t>
            </a:r>
          </a:p>
          <a:p>
            <a:r>
              <a:rPr lang="de-DE" dirty="0"/>
              <a:t> </a:t>
            </a:r>
            <a:r>
              <a:rPr lang="de-DE" dirty="0" err="1"/>
              <a:t>JUnit</a:t>
            </a:r>
            <a:r>
              <a:rPr lang="de-DE" dirty="0"/>
              <a:t> – </a:t>
            </a:r>
            <a:r>
              <a:rPr lang="de-DE" dirty="0" err="1"/>
              <a:t>Testing</a:t>
            </a:r>
            <a:r>
              <a:rPr lang="de-DE" dirty="0"/>
              <a:t>-Framework    </a:t>
            </a:r>
          </a:p>
        </p:txBody>
      </p:sp>
    </p:spTree>
    <p:extLst>
      <p:ext uri="{BB962C8B-B14F-4D97-AF65-F5344CB8AC3E}">
        <p14:creationId xmlns:p14="http://schemas.microsoft.com/office/powerpoint/2010/main" val="46134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e59bd2143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e59bd2143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>
          <a:extLst>
            <a:ext uri="{FF2B5EF4-FFF2-40B4-BE49-F238E27FC236}">
              <a16:creationId xmlns:a16="http://schemas.microsoft.com/office/drawing/2014/main" id="{3749359A-A3D1-6815-BB2F-75A1C7CD4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6e9a83b85_0_26601:notes">
            <a:extLst>
              <a:ext uri="{FF2B5EF4-FFF2-40B4-BE49-F238E27FC236}">
                <a16:creationId xmlns:a16="http://schemas.microsoft.com/office/drawing/2014/main" id="{3977BA26-4BC3-BFDF-A99D-B0A70664FC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6e9a83b85_0_26601:notes">
            <a:extLst>
              <a:ext uri="{FF2B5EF4-FFF2-40B4-BE49-F238E27FC236}">
                <a16:creationId xmlns:a16="http://schemas.microsoft.com/office/drawing/2014/main" id="{25918C25-7459-CA71-1F70-EABD8E0D35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729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6e602e0c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6e602e0c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>
          <a:extLst>
            <a:ext uri="{FF2B5EF4-FFF2-40B4-BE49-F238E27FC236}">
              <a16:creationId xmlns:a16="http://schemas.microsoft.com/office/drawing/2014/main" id="{3EEB3573-3E09-527D-D944-0856926AB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6e9a83b85_0_26601:notes">
            <a:extLst>
              <a:ext uri="{FF2B5EF4-FFF2-40B4-BE49-F238E27FC236}">
                <a16:creationId xmlns:a16="http://schemas.microsoft.com/office/drawing/2014/main" id="{01C5908A-B70A-1509-3DB0-61BAEAEDCC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6e9a83b85_0_26601:notes">
            <a:extLst>
              <a:ext uri="{FF2B5EF4-FFF2-40B4-BE49-F238E27FC236}">
                <a16:creationId xmlns:a16="http://schemas.microsoft.com/office/drawing/2014/main" id="{3569B1BC-B017-ADEB-64DC-367FB2139C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804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>
          <a:extLst>
            <a:ext uri="{FF2B5EF4-FFF2-40B4-BE49-F238E27FC236}">
              <a16:creationId xmlns:a16="http://schemas.microsoft.com/office/drawing/2014/main" id="{9DCC483B-8967-5F56-66ED-31EDBF162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6e9a83b85_0_26601:notes">
            <a:extLst>
              <a:ext uri="{FF2B5EF4-FFF2-40B4-BE49-F238E27FC236}">
                <a16:creationId xmlns:a16="http://schemas.microsoft.com/office/drawing/2014/main" id="{1DD95FDC-44F3-8495-FCE4-437147E292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6e9a83b85_0_26601:notes">
            <a:extLst>
              <a:ext uri="{FF2B5EF4-FFF2-40B4-BE49-F238E27FC236}">
                <a16:creationId xmlns:a16="http://schemas.microsoft.com/office/drawing/2014/main" id="{9104B3B7-BC5B-5AEF-CB9F-2EDBEBB936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5982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A98E956C-1BCA-F4B4-C6F9-883C75849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e59bd2143_0_192:notes">
            <a:extLst>
              <a:ext uri="{FF2B5EF4-FFF2-40B4-BE49-F238E27FC236}">
                <a16:creationId xmlns:a16="http://schemas.microsoft.com/office/drawing/2014/main" id="{8EF43368-BAEF-486E-0C15-4C99098377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e59bd2143_0_192:notes">
            <a:extLst>
              <a:ext uri="{FF2B5EF4-FFF2-40B4-BE49-F238E27FC236}">
                <a16:creationId xmlns:a16="http://schemas.microsoft.com/office/drawing/2014/main" id="{5961783B-103B-05F6-4A1A-9510995964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756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4FDB9E0D-C09D-4631-4CD6-92CF5D8E5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e59bd2143_0_192:notes">
            <a:extLst>
              <a:ext uri="{FF2B5EF4-FFF2-40B4-BE49-F238E27FC236}">
                <a16:creationId xmlns:a16="http://schemas.microsoft.com/office/drawing/2014/main" id="{9EE76F69-3F04-FC62-2BD1-5EDE039EC8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e59bd2143_0_192:notes">
            <a:extLst>
              <a:ext uri="{FF2B5EF4-FFF2-40B4-BE49-F238E27FC236}">
                <a16:creationId xmlns:a16="http://schemas.microsoft.com/office/drawing/2014/main" id="{A8B4EC7F-7D2E-3D0A-9AB2-6B2BD15A84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638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6e9a83b85_0_26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6e9a83b85_0_26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>
          <a:extLst>
            <a:ext uri="{FF2B5EF4-FFF2-40B4-BE49-F238E27FC236}">
              <a16:creationId xmlns:a16="http://schemas.microsoft.com/office/drawing/2014/main" id="{21CB8770-DE76-B889-5884-6F835BD85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6e9a83b85_0_26601:notes">
            <a:extLst>
              <a:ext uri="{FF2B5EF4-FFF2-40B4-BE49-F238E27FC236}">
                <a16:creationId xmlns:a16="http://schemas.microsoft.com/office/drawing/2014/main" id="{5786F5DC-D996-FD67-976E-04FDA0B72D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6e9a83b85_0_26601:notes">
            <a:extLst>
              <a:ext uri="{FF2B5EF4-FFF2-40B4-BE49-F238E27FC236}">
                <a16:creationId xmlns:a16="http://schemas.microsoft.com/office/drawing/2014/main" id="{E0045A79-EBB6-EA95-8D9A-60609844D0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6655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DE" sz="1100" dirty="0"/>
              <a:t>Java-basierte Game-Engine</a:t>
            </a:r>
            <a:endParaRPr lang="de-DE" b="1" dirty="0"/>
          </a:p>
          <a:p>
            <a:endParaRPr lang="de-DE" b="1" dirty="0"/>
          </a:p>
          <a:p>
            <a:r>
              <a:rPr lang="de-DE" b="1" dirty="0"/>
              <a:t>Gewählt weil:</a:t>
            </a:r>
          </a:p>
          <a:p>
            <a:pPr lvl="1"/>
            <a:r>
              <a:rPr lang="de-DE" b="1" dirty="0"/>
              <a:t>Keine Installation nötig</a:t>
            </a:r>
          </a:p>
          <a:p>
            <a:pPr lvl="1"/>
            <a:r>
              <a:rPr lang="de-DE" b="1" dirty="0"/>
              <a:t>Zugänglich</a:t>
            </a:r>
          </a:p>
          <a:p>
            <a:pPr lvl="1"/>
            <a:r>
              <a:rPr lang="de-DE" b="1" dirty="0"/>
              <a:t>Lightweight (basierend auf JavaFX, keine Abhängigkeiten, einfach in bestehende Java Projekte zu integrieren)</a:t>
            </a:r>
          </a:p>
          <a:p>
            <a:pPr lvl="1"/>
            <a:r>
              <a:rPr lang="de-DE" b="1" dirty="0" err="1"/>
              <a:t>up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date java21</a:t>
            </a:r>
            <a:br>
              <a:rPr lang="de-DE" b="1" dirty="0"/>
            </a:br>
            <a:br>
              <a:rPr lang="de-DE" b="1" dirty="0"/>
            </a:br>
            <a:br>
              <a:rPr lang="de-DE" b="1" dirty="0"/>
            </a:br>
            <a:br>
              <a:rPr lang="de-DE" b="1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08901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100" dirty="0"/>
              <a:t>Beliebige 2D-Spiele (Side-</a:t>
            </a:r>
            <a:r>
              <a:rPr lang="de-DE" sz="1100" dirty="0" err="1"/>
              <a:t>Scroller</a:t>
            </a:r>
            <a:r>
              <a:rPr lang="de-DE" sz="1100" dirty="0"/>
              <a:t> / </a:t>
            </a:r>
            <a:r>
              <a:rPr lang="de-DE" sz="1100" dirty="0" err="1"/>
              <a:t>Platformer</a:t>
            </a:r>
            <a:r>
              <a:rPr lang="de-DE" sz="1100" dirty="0"/>
              <a:t> / Arcade / RPG)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de-DE" sz="1100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100" dirty="0"/>
              <a:t>Geschäftsanwendungen mit komplexen UI-Steuerelementen oder Animationen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de-DE" sz="1100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100" dirty="0"/>
              <a:t>Experimentelle 3D-Projekte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de-DE" sz="1100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100" dirty="0"/>
              <a:t>Hobby-, akademische oder kommerzielle Projekte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de-DE" sz="1100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100" dirty="0"/>
              <a:t>Lehre, Lernen oder Verbesserung von Game-Development-Fähigkeiten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de-DE" sz="1100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100" dirty="0"/>
              <a:t>Schnelles </a:t>
            </a:r>
            <a:r>
              <a:rPr lang="de-DE" sz="1100" dirty="0" err="1"/>
              <a:t>Prototyping</a:t>
            </a:r>
            <a:r>
              <a:rPr lang="de-DE" sz="1100" dirty="0"/>
              <a:t> von App-Ideen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6197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de-DE" sz="1100" dirty="0"/>
              <a:t>Entity-</a:t>
            </a:r>
            <a:r>
              <a:rPr lang="de-DE" sz="1100" dirty="0" err="1"/>
              <a:t>Component</a:t>
            </a:r>
            <a:r>
              <a:rPr lang="de-DE" sz="1100" dirty="0"/>
              <a:t>-System</a:t>
            </a:r>
          </a:p>
          <a:p>
            <a:pPr marL="139700" indent="0">
              <a:buNone/>
            </a:pPr>
            <a:r>
              <a:rPr lang="de-DE" sz="1100" dirty="0"/>
              <a:t>Input-Handling</a:t>
            </a:r>
          </a:p>
          <a:p>
            <a:pPr marL="139700" indent="0">
              <a:buNone/>
            </a:pPr>
            <a:r>
              <a:rPr lang="de-DE" sz="1100" dirty="0"/>
              <a:t>Physik-Engine </a:t>
            </a:r>
          </a:p>
          <a:p>
            <a:pPr marL="139700" indent="0">
              <a:buNone/>
            </a:pPr>
            <a:r>
              <a:rPr lang="de-DE" sz="1100" dirty="0"/>
              <a:t>Unterstützung für Netzwerk- und Multiplayer </a:t>
            </a:r>
          </a:p>
          <a:p>
            <a:pPr marL="139700" indent="0">
              <a:buNone/>
            </a:pPr>
            <a:r>
              <a:rPr lang="de-DE" sz="1100" dirty="0"/>
              <a:t>Sprite Sheet </a:t>
            </a:r>
            <a:r>
              <a:rPr lang="de-DE" sz="1100" dirty="0" err="1"/>
              <a:t>Animations</a:t>
            </a:r>
            <a:r>
              <a:rPr lang="de-DE" sz="1100" dirty="0"/>
              <a:t> (2D Methoden darzustellen)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3826027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Startet die JavaFX-Laufzeitumgebung und ruft intern </a:t>
            </a:r>
            <a:r>
              <a:rPr lang="de-DE" dirty="0" err="1"/>
              <a:t>Application.start</a:t>
            </a:r>
            <a:r>
              <a:rPr lang="de-DE" dirty="0"/>
              <a:t>(Stage) auf.</a:t>
            </a:r>
          </a:p>
          <a:p>
            <a:r>
              <a:rPr lang="de-DE" b="1" dirty="0"/>
              <a:t>FXGL erweitert </a:t>
            </a:r>
            <a:r>
              <a:rPr lang="de-DE" b="1" dirty="0" err="1"/>
              <a:t>GameApplication</a:t>
            </a:r>
            <a:r>
              <a:rPr lang="de-DE" b="1" dirty="0"/>
              <a:t>:</a:t>
            </a:r>
            <a:br>
              <a:rPr lang="de-DE" dirty="0"/>
            </a:br>
            <a:r>
              <a:rPr lang="de-DE" dirty="0"/>
              <a:t>FXGL stellt </a:t>
            </a:r>
            <a:r>
              <a:rPr lang="de-DE" dirty="0" err="1"/>
              <a:t>GameApplication</a:t>
            </a:r>
            <a:r>
              <a:rPr lang="de-DE" dirty="0"/>
              <a:t> bereit, das von </a:t>
            </a:r>
            <a:r>
              <a:rPr lang="de-DE" dirty="0" err="1"/>
              <a:t>JavaFXs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erbt. Du implementierst dort z. B. </a:t>
            </a:r>
            <a:r>
              <a:rPr lang="de-DE" dirty="0" err="1"/>
              <a:t>initSettings</a:t>
            </a:r>
            <a:r>
              <a:rPr lang="de-DE" dirty="0"/>
              <a:t>(), </a:t>
            </a:r>
            <a:r>
              <a:rPr lang="de-DE" dirty="0" err="1"/>
              <a:t>initGame</a:t>
            </a:r>
            <a:r>
              <a:rPr lang="de-DE" dirty="0"/>
              <a:t>(), </a:t>
            </a:r>
            <a:r>
              <a:rPr lang="de-DE" dirty="0" err="1"/>
              <a:t>initUI</a:t>
            </a:r>
            <a:r>
              <a:rPr lang="de-DE" dirty="0"/>
              <a:t>(), usw.</a:t>
            </a:r>
          </a:p>
          <a:p>
            <a:pPr lvl="1"/>
            <a:r>
              <a:rPr lang="de-DE" dirty="0" err="1"/>
              <a:t>initSettings</a:t>
            </a:r>
            <a:r>
              <a:rPr lang="de-DE" dirty="0"/>
              <a:t>(</a:t>
            </a:r>
            <a:r>
              <a:rPr lang="de-DE" dirty="0" err="1"/>
              <a:t>GameSettings</a:t>
            </a:r>
            <a:r>
              <a:rPr lang="de-DE" dirty="0"/>
              <a:t> </a:t>
            </a:r>
            <a:r>
              <a:rPr lang="de-DE" dirty="0" err="1"/>
              <a:t>settings</a:t>
            </a:r>
            <a:r>
              <a:rPr lang="de-DE" dirty="0"/>
              <a:t>) → Spielkonfiguration (z. B. Titel, Größe, Version).</a:t>
            </a:r>
          </a:p>
          <a:p>
            <a:pPr lvl="1"/>
            <a:r>
              <a:rPr lang="de-DE" dirty="0" err="1"/>
              <a:t>initInput</a:t>
            </a:r>
            <a:r>
              <a:rPr lang="de-DE" dirty="0"/>
              <a:t>() → Eingabebelegung.</a:t>
            </a:r>
          </a:p>
          <a:p>
            <a:pPr lvl="1"/>
            <a:r>
              <a:rPr lang="de-DE" dirty="0" err="1"/>
              <a:t>initGame</a:t>
            </a:r>
            <a:r>
              <a:rPr lang="de-DE" dirty="0"/>
              <a:t>() → Spielobjekte initialisieren.</a:t>
            </a:r>
          </a:p>
          <a:p>
            <a:pPr lvl="1"/>
            <a:r>
              <a:rPr lang="de-DE" dirty="0" err="1"/>
              <a:t>initUI</a:t>
            </a:r>
            <a:r>
              <a:rPr lang="de-DE" dirty="0"/>
              <a:t>() → Benutzeroberfläche erstellen.</a:t>
            </a:r>
          </a:p>
          <a:p>
            <a:pPr lvl="1"/>
            <a:r>
              <a:rPr lang="de-DE" dirty="0" err="1"/>
              <a:t>initPhysics</a:t>
            </a:r>
            <a:r>
              <a:rPr lang="de-DE" dirty="0"/>
              <a:t>() → Kollisionen und Physik-Logik.0</a:t>
            </a:r>
          </a:p>
          <a:p>
            <a:pPr lvl="1"/>
            <a:r>
              <a:rPr lang="de-DE" dirty="0" err="1"/>
              <a:t>initGameVars</a:t>
            </a:r>
            <a:r>
              <a:rPr lang="de-DE" dirty="0"/>
              <a:t>() → Globale Spielvariablen definieren.</a:t>
            </a:r>
          </a:p>
          <a:p>
            <a:pPr lvl="1"/>
            <a:r>
              <a:rPr lang="de-DE" dirty="0" err="1"/>
              <a:t>onUpdate</a:t>
            </a:r>
            <a:r>
              <a:rPr lang="de-DE" dirty="0"/>
              <a:t>(double </a:t>
            </a:r>
            <a:r>
              <a:rPr lang="de-DE" dirty="0" err="1"/>
              <a:t>tpf</a:t>
            </a:r>
            <a:r>
              <a:rPr lang="de-DE" dirty="0"/>
              <a:t>) → Spiel-Update-Loop.</a:t>
            </a:r>
          </a:p>
          <a:p>
            <a:pPr lvl="1"/>
            <a:endParaRPr lang="de-DE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DE" altLang="de-DE" sz="1100" dirty="0" err="1"/>
              <a:t>Gameworld</a:t>
            </a:r>
            <a:r>
              <a:rPr lang="de-DE" altLang="de-DE" sz="1100" dirty="0"/>
              <a:t>: Hinzufügen, Aktualisieren und Entfernen von </a:t>
            </a:r>
            <a:r>
              <a:rPr lang="de-DE" altLang="de-DE" sz="1100" dirty="0" err="1"/>
              <a:t>Entities</a:t>
            </a:r>
            <a:endParaRPr lang="de-DE" altLang="de-DE" sz="1100" dirty="0"/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DE" dirty="0" err="1"/>
              <a:t>getGameWorld</a:t>
            </a:r>
            <a:r>
              <a:rPr lang="de-DE" dirty="0"/>
              <a:t>() ist der Zugang zur </a:t>
            </a:r>
            <a:r>
              <a:rPr lang="de-DE" b="1" dirty="0"/>
              <a:t>laufenden Spielszene</a:t>
            </a:r>
            <a:r>
              <a:rPr lang="de-DE" dirty="0"/>
              <a:t> mit allen Spielobjekten. Es erlaub, direkt mit </a:t>
            </a:r>
            <a:r>
              <a:rPr lang="de-DE" dirty="0" err="1"/>
              <a:t>Entities</a:t>
            </a:r>
            <a:r>
              <a:rPr lang="de-DE" dirty="0"/>
              <a:t> zu arbeiten</a:t>
            </a:r>
            <a:endParaRPr lang="de-DE" altLang="de-DE" sz="1100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r>
              <a:rPr lang="de-DE" dirty="0"/>
              <a:t>Registriert zwei Entity-Fabriken beim Spielwelt-Manager (</a:t>
            </a:r>
            <a:r>
              <a:rPr lang="de-DE" dirty="0" err="1"/>
              <a:t>GameWorld</a:t>
            </a:r>
            <a:r>
              <a:rPr lang="de-DE" dirty="0"/>
              <a:t>).</a:t>
            </a:r>
          </a:p>
          <a:p>
            <a:pPr lvl="0"/>
            <a:r>
              <a:rPr lang="de-DE" dirty="0"/>
              <a:t>Diese Fabriken (z. B. </a:t>
            </a:r>
            <a:r>
              <a:rPr lang="de-DE" dirty="0" err="1"/>
              <a:t>MapFactory</a:t>
            </a:r>
            <a:r>
              <a:rPr lang="de-DE" dirty="0"/>
              <a:t>, </a:t>
            </a:r>
            <a:r>
              <a:rPr lang="de-DE" dirty="0" err="1"/>
              <a:t>PlayerFactory</a:t>
            </a:r>
            <a:r>
              <a:rPr lang="de-DE" dirty="0"/>
              <a:t>) definieren, wie Spielobjekte („</a:t>
            </a:r>
            <a:r>
              <a:rPr lang="de-DE" dirty="0" err="1"/>
              <a:t>Entities</a:t>
            </a:r>
            <a:r>
              <a:rPr lang="de-DE" dirty="0"/>
              <a:t>“) erzeugt werden, z. B. Spieler, Gegner, Objekte aus der Karte.</a:t>
            </a:r>
          </a:p>
          <a:p>
            <a:pPr lvl="0"/>
            <a:endParaRPr lang="de-DE" dirty="0"/>
          </a:p>
          <a:p>
            <a:pPr lvl="0"/>
            <a:r>
              <a:rPr lang="de-DE" dirty="0" err="1"/>
              <a:t>FXGL.setLevelFromMap</a:t>
            </a:r>
            <a:r>
              <a:rPr lang="de-DE" dirty="0"/>
              <a:t>("</a:t>
            </a:r>
            <a:r>
              <a:rPr lang="de-DE" dirty="0" err="1"/>
              <a:t>mapTest.tmx</a:t>
            </a:r>
            <a:r>
              <a:rPr lang="de-DE" dirty="0"/>
              <a:t>");Lädt ein Level aus einer </a:t>
            </a:r>
            <a:r>
              <a:rPr lang="de-DE" dirty="0" err="1"/>
              <a:t>Tiled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(.</a:t>
            </a:r>
            <a:r>
              <a:rPr lang="de-DE" dirty="0" err="1"/>
              <a:t>tmx</a:t>
            </a:r>
            <a:r>
              <a:rPr lang="de-DE" dirty="0"/>
              <a:t>-Format). Die darin enthaltenen Objekte werden ebenfalls über die registrierten Entity-</a:t>
            </a:r>
            <a:r>
              <a:rPr lang="de-DE" dirty="0" err="1"/>
              <a:t>Factories</a:t>
            </a:r>
            <a:r>
              <a:rPr lang="de-DE" dirty="0"/>
              <a:t> gespawnt.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spawn ruft die passende @Spawns-Methode aus deiner Factory auf.</a:t>
            </a:r>
          </a:p>
          <a:p>
            <a:pPr lvl="0"/>
            <a:r>
              <a:rPr lang="de-DE" dirty="0"/>
              <a:t>Diese Methode erzeugt eine Entity über </a:t>
            </a:r>
            <a:r>
              <a:rPr lang="de-DE" dirty="0" err="1"/>
              <a:t>entityBuilder</a:t>
            </a:r>
            <a:r>
              <a:rPr lang="de-DE" dirty="0"/>
              <a:t>(...). Erstellt Spielobjekte dynamisch zur Laufzeit. Grundlage ist ein passender Factory-Eintrag</a:t>
            </a:r>
          </a:p>
          <a:p>
            <a:pPr lvl="0"/>
            <a:r>
              <a:rPr lang="de-DE" dirty="0"/>
              <a:t>FXGL fügt das Objekt automatisch zur Spielwelt hinzu.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68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16e9a83b85_0_26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16e9a83b85_0_26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Asset Management: </a:t>
            </a:r>
            <a:r>
              <a:rPr lang="de-DE" dirty="0"/>
              <a:t>(.</a:t>
            </a:r>
            <a:r>
              <a:rPr lang="de-DE" dirty="0" err="1"/>
              <a:t>png</a:t>
            </a:r>
            <a:r>
              <a:rPr lang="de-DE" dirty="0"/>
              <a:t>, .</a:t>
            </a:r>
            <a:r>
              <a:rPr lang="de-DE" dirty="0" err="1"/>
              <a:t>jpg</a:t>
            </a:r>
            <a:r>
              <a:rPr lang="de-DE" dirty="0"/>
              <a:t>, .</a:t>
            </a:r>
            <a:r>
              <a:rPr lang="de-DE" dirty="0" err="1"/>
              <a:t>wav</a:t>
            </a:r>
            <a:r>
              <a:rPr lang="de-DE" dirty="0"/>
              <a:t>, .mp3, .</a:t>
            </a:r>
            <a:r>
              <a:rPr lang="de-DE" dirty="0" err="1"/>
              <a:t>txt</a:t>
            </a:r>
            <a:r>
              <a:rPr lang="de-DE" dirty="0"/>
              <a:t>, .</a:t>
            </a:r>
            <a:r>
              <a:rPr lang="de-DE" dirty="0" err="1"/>
              <a:t>json</a:t>
            </a:r>
            <a:r>
              <a:rPr lang="de-DE" dirty="0"/>
              <a:t>, .lang, .</a:t>
            </a:r>
            <a:r>
              <a:rPr lang="de-DE" dirty="0" err="1"/>
              <a:t>properties</a:t>
            </a:r>
            <a:r>
              <a:rPr lang="de-DE" dirty="0"/>
              <a:t>, .</a:t>
            </a:r>
            <a:r>
              <a:rPr lang="de-DE" dirty="0" err="1"/>
              <a:t>fxml</a:t>
            </a:r>
            <a:r>
              <a:rPr lang="de-DE" dirty="0"/>
              <a:t>, .</a:t>
            </a:r>
            <a:r>
              <a:rPr lang="de-DE" dirty="0" err="1"/>
              <a:t>css</a:t>
            </a:r>
            <a:r>
              <a:rPr lang="de-DE" dirty="0"/>
              <a:t>, .</a:t>
            </a:r>
            <a:r>
              <a:rPr lang="de-DE" dirty="0" err="1"/>
              <a:t>ttf</a:t>
            </a:r>
            <a:r>
              <a:rPr lang="de-DE" dirty="0"/>
              <a:t>/.</a:t>
            </a:r>
            <a:r>
              <a:rPr lang="de-DE" dirty="0" err="1"/>
              <a:t>otf</a:t>
            </a:r>
            <a:r>
              <a:rPr lang="de-DE" dirty="0"/>
              <a:t>, </a:t>
            </a:r>
            <a:r>
              <a:rPr lang="de-DE" dirty="0" err="1"/>
              <a:t>custom</a:t>
            </a:r>
            <a:r>
              <a:rPr lang="de-DE" dirty="0"/>
              <a:t>, </a:t>
            </a:r>
            <a:r>
              <a:rPr lang="de-DE" dirty="0" err="1"/>
              <a:t>tmx</a:t>
            </a:r>
            <a:r>
              <a:rPr lang="de-DE" dirty="0"/>
              <a:t>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b="1" dirty="0"/>
              <a:t>Anpassbares Hauptmenü / Spielmenü:</a:t>
            </a:r>
            <a:br>
              <a:rPr lang="de-DE" dirty="0"/>
            </a:br>
            <a:r>
              <a:rPr lang="de-DE" dirty="0"/>
              <a:t>Die Menüs (z. B. Start, Pause, Einstellungen) lassen sich nach eigenen Vorstellungen gestalten. Layout, Stil und Verhalten sind flexibel anpassbar.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b="1" dirty="0"/>
              <a:t>Zustandsmaschine für die Anwendung:</a:t>
            </a:r>
            <a:br>
              <a:rPr lang="de-DE" dirty="0"/>
            </a:br>
            <a:r>
              <a:rPr lang="de-DE" dirty="0"/>
              <a:t>Organisiert das Spiel in klar definierte Zustände (z. B. Menü, Spiel, Pause). Erleichtert die Strukturierung und Steuerung der Spiellogik.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91249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b="1" dirty="0"/>
              <a:t>Tasten-, Maus-, Controller- und Touchscreen-Bindings:</a:t>
            </a:r>
            <a:br>
              <a:rPr lang="de-DE" dirty="0"/>
            </a:br>
            <a:r>
              <a:rPr lang="de-DE" dirty="0"/>
              <a:t>FXGL unterstützt Eingaben über verschiedene Geräte und erlaubt das Zuweisen von Spielaktionen zu bestimmten Tasten oder Gesten.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b="1" dirty="0"/>
              <a:t>Bindings-Management (Spieler können Aktionen neu belegen):</a:t>
            </a:r>
            <a:br>
              <a:rPr lang="de-DE" dirty="0"/>
            </a:br>
            <a:r>
              <a:rPr lang="de-DE" dirty="0"/>
              <a:t>Spieler können im Spiel die Steuerung anpassen, z. B. eigene Tastenbelegungen festlegen. Die Engine bietet dafür eine flexible API zur Eingabekonfiguration.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addUINode</a:t>
            </a:r>
            <a:r>
              <a:rPr lang="de-DE" dirty="0"/>
              <a:t>(...) zum Einfügen von UI-Elementen</a:t>
            </a:r>
          </a:p>
          <a:p>
            <a:r>
              <a:rPr lang="de-DE" dirty="0"/>
              <a:t>UI-Klassen wie </a:t>
            </a:r>
            <a:r>
              <a:rPr lang="de-DE" dirty="0" err="1"/>
              <a:t>TankButtonView</a:t>
            </a:r>
            <a:r>
              <a:rPr lang="de-DE" dirty="0"/>
              <a:t>, </a:t>
            </a:r>
            <a:r>
              <a:rPr lang="de-DE" dirty="0" err="1"/>
              <a:t>TankDataView</a:t>
            </a:r>
            <a:r>
              <a:rPr lang="de-DE" dirty="0"/>
              <a:t>, </a:t>
            </a:r>
            <a:r>
              <a:rPr lang="de-DE" dirty="0" err="1"/>
              <a:t>EndTurnView</a:t>
            </a:r>
            <a:endParaRPr lang="de-DE" dirty="0"/>
          </a:p>
          <a:p>
            <a:r>
              <a:rPr lang="de-DE" dirty="0" err="1"/>
              <a:t>ProgressBar</a:t>
            </a:r>
            <a:r>
              <a:rPr lang="de-DE" dirty="0"/>
              <a:t> für HP-Balken (</a:t>
            </a:r>
            <a:r>
              <a:rPr lang="de-DE" dirty="0" err="1"/>
              <a:t>GameState.hpBarInit</a:t>
            </a:r>
            <a:r>
              <a:rPr lang="de-DE" dirty="0"/>
              <a:t>(...))</a:t>
            </a:r>
          </a:p>
          <a:p>
            <a:r>
              <a:rPr lang="de-DE" dirty="0" err="1"/>
              <a:t>NotificationService.pushNotification</a:t>
            </a:r>
            <a:r>
              <a:rPr lang="de-DE" dirty="0"/>
              <a:t>(...) für Rundenanzeigen</a:t>
            </a:r>
          </a:p>
          <a:p>
            <a:r>
              <a:rPr lang="de-DE" dirty="0" err="1"/>
              <a:t>DialogService.showMessageBox</a:t>
            </a:r>
            <a:r>
              <a:rPr lang="de-DE" dirty="0"/>
              <a:t>(...) für Spielende</a:t>
            </a:r>
          </a:p>
          <a:p>
            <a:endParaRPr lang="de-DE" dirty="0"/>
          </a:p>
          <a:p>
            <a:r>
              <a:rPr lang="de-DE" dirty="0"/>
              <a:t>Eingabeverarbeitung (Tastatur, Maus)</a:t>
            </a:r>
            <a:br>
              <a:rPr lang="de-DE" dirty="0"/>
            </a:br>
            <a:r>
              <a:rPr lang="de-DE" b="1" dirty="0"/>
              <a:t>Verwendet:</a:t>
            </a:r>
            <a:endParaRPr lang="de-DE" dirty="0"/>
          </a:p>
          <a:p>
            <a:r>
              <a:rPr lang="de-DE" dirty="0" err="1"/>
              <a:t>onBtnDown</a:t>
            </a:r>
            <a:r>
              <a:rPr lang="de-DE" dirty="0"/>
              <a:t>(</a:t>
            </a:r>
            <a:r>
              <a:rPr lang="de-DE" dirty="0" err="1"/>
              <a:t>MouseButton.SECONDARY</a:t>
            </a:r>
            <a:r>
              <a:rPr lang="de-DE" dirty="0"/>
              <a:t>, ...) zum </a:t>
            </a:r>
            <a:r>
              <a:rPr lang="de-DE" dirty="0" err="1"/>
              <a:t>Deselektieren</a:t>
            </a:r>
            <a:endParaRPr lang="de-DE" dirty="0"/>
          </a:p>
          <a:p>
            <a:r>
              <a:rPr lang="de-DE" dirty="0" err="1"/>
              <a:t>onClick</a:t>
            </a:r>
            <a:r>
              <a:rPr lang="de-DE" dirty="0"/>
              <a:t>(...) an </a:t>
            </a:r>
            <a:r>
              <a:rPr lang="de-DE" dirty="0" err="1"/>
              <a:t>Entities</a:t>
            </a:r>
            <a:r>
              <a:rPr lang="de-DE" dirty="0"/>
              <a:t> (z. B. Tank-Auswahl oder </a:t>
            </a:r>
            <a:r>
              <a:rPr lang="de-DE" dirty="0" err="1"/>
              <a:t>Tile</a:t>
            </a:r>
            <a:r>
              <a:rPr lang="de-DE" dirty="0"/>
              <a:t>-Klicks)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0007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fontAlgn="base">
              <a:spcAft>
                <a:spcPct val="0"/>
              </a:spcAft>
              <a:buNone/>
            </a:pPr>
            <a:r>
              <a:rPr lang="de-DE" altLang="de-DE" dirty="0"/>
              <a:t>Arten von Aktionen:</a:t>
            </a:r>
          </a:p>
          <a:p>
            <a:pPr lvl="0" fontAlgn="base">
              <a:spcAft>
                <a:spcPct val="0"/>
              </a:spcAft>
            </a:pPr>
            <a:r>
              <a:rPr lang="de-DE" altLang="de-DE" dirty="0" err="1"/>
              <a:t>onActionBegin</a:t>
            </a:r>
            <a:r>
              <a:rPr lang="de-DE" altLang="de-DE" dirty="0"/>
              <a:t>() – Taste gedrückt</a:t>
            </a:r>
          </a:p>
          <a:p>
            <a:pPr lvl="0" fontAlgn="base">
              <a:spcAft>
                <a:spcPct val="0"/>
              </a:spcAft>
            </a:pPr>
            <a:r>
              <a:rPr lang="de-DE" altLang="de-DE" dirty="0" err="1"/>
              <a:t>onAction</a:t>
            </a:r>
            <a:r>
              <a:rPr lang="de-DE" altLang="de-DE" dirty="0"/>
              <a:t>() – Taste wird gehalten</a:t>
            </a:r>
          </a:p>
          <a:p>
            <a:pPr lvl="0" fontAlgn="base">
              <a:spcAft>
                <a:spcPct val="0"/>
              </a:spcAft>
            </a:pPr>
            <a:r>
              <a:rPr lang="de-DE" altLang="de-DE" dirty="0" err="1"/>
              <a:t>onActionEnd</a:t>
            </a:r>
            <a:r>
              <a:rPr lang="de-DE" altLang="de-DE" dirty="0"/>
              <a:t>() – Taste losgelassen</a:t>
            </a:r>
          </a:p>
          <a:p>
            <a:pPr lvl="0" fontAlgn="base">
              <a:spcAft>
                <a:spcPct val="0"/>
              </a:spcAft>
            </a:pPr>
            <a:endParaRPr lang="de-DE" altLang="de-DE" dirty="0"/>
          </a:p>
          <a:p>
            <a:pPr lvl="0" fontAlgn="base">
              <a:spcAft>
                <a:spcPct val="0"/>
              </a:spcAft>
            </a:pPr>
            <a:r>
              <a:rPr lang="de-DE" dirty="0" err="1"/>
              <a:t>UserAction</a:t>
            </a:r>
            <a:r>
              <a:rPr lang="de-DE" dirty="0"/>
              <a:t> ist eine </a:t>
            </a:r>
            <a:r>
              <a:rPr lang="de-DE" b="1" dirty="0"/>
              <a:t>abstrakte Klasse</a:t>
            </a:r>
            <a:r>
              <a:rPr lang="de-DE" dirty="0"/>
              <a:t>, die du erweiterst, um eigenes Verhalten für Benutzereingaben zu definieren (z. B. Tastendruck, Mausklick).</a:t>
            </a:r>
            <a:endParaRPr lang="de-DE" altLang="de-DE" dirty="0"/>
          </a:p>
          <a:p>
            <a:endParaRPr lang="de-DE" dirty="0"/>
          </a:p>
          <a:p>
            <a:r>
              <a:rPr lang="de-DE" dirty="0"/>
              <a:t>Custom Actions: Action</a:t>
            </a:r>
          </a:p>
        </p:txBody>
      </p:sp>
    </p:spTree>
    <p:extLst>
      <p:ext uri="{BB962C8B-B14F-4D97-AF65-F5344CB8AC3E}">
        <p14:creationId xmlns:p14="http://schemas.microsoft.com/office/powerpoint/2010/main" val="15517790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b="1" dirty="0"/>
              <a:t>Quick Time Events (QTE):</a:t>
            </a:r>
            <a:br>
              <a:rPr lang="de-DE" dirty="0"/>
            </a:br>
            <a:r>
              <a:rPr lang="de-DE" dirty="0"/>
              <a:t>Reaktionsbasierte Eingaben, bei denen Spieler innerhalb kurzer Zeit bestimmte Tasten drücken müssen. Häufig in Action- oder Story-Sequenzen genutzt.</a:t>
            </a:r>
            <a:endParaRPr lang="de-DE" b="0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b="1" dirty="0"/>
              <a:t>Erfolgssystem:</a:t>
            </a:r>
            <a:br>
              <a:rPr lang="de-DE" dirty="0"/>
            </a:br>
            <a:r>
              <a:rPr lang="de-DE" dirty="0"/>
              <a:t>Erlaubt das Definieren und Verwalten von Achievements. Spieler erhalten Belohnungen oder Benachrichtigungen beim Erreichen bestimmter Ziele.</a:t>
            </a:r>
            <a:r>
              <a:rPr lang="de-DE" b="1" dirty="0"/>
              <a:t> </a:t>
            </a:r>
          </a:p>
          <a:p>
            <a:r>
              <a:rPr lang="de-DE" dirty="0" err="1"/>
              <a:t>TurnService</a:t>
            </a:r>
            <a:r>
              <a:rPr lang="de-DE" dirty="0"/>
              <a:t> zur Verwaltung von Rundenlogik, Spielerwechseln, Aktionsausführung</a:t>
            </a:r>
          </a:p>
          <a:p>
            <a:r>
              <a:rPr lang="de-DE" dirty="0" err="1"/>
              <a:t>GameState.gameOver</a:t>
            </a:r>
            <a:r>
              <a:rPr lang="de-DE" dirty="0"/>
              <a:t>() für Spielende</a:t>
            </a:r>
          </a:p>
          <a:p>
            <a:r>
              <a:rPr lang="de-DE" dirty="0"/>
              <a:t>AP-Verwaltung via </a:t>
            </a:r>
            <a:r>
              <a:rPr lang="de-DE" dirty="0" err="1"/>
              <a:t>APComponent</a:t>
            </a:r>
            <a:endParaRPr lang="de-DE" dirty="0"/>
          </a:p>
          <a:p>
            <a:r>
              <a:rPr lang="de-DE" dirty="0"/>
              <a:t>Aktionsklassen: </a:t>
            </a:r>
            <a:r>
              <a:rPr lang="de-DE" dirty="0" err="1"/>
              <a:t>ShootAction</a:t>
            </a:r>
            <a:r>
              <a:rPr lang="de-DE" dirty="0"/>
              <a:t>, </a:t>
            </a:r>
            <a:r>
              <a:rPr lang="de-DE" dirty="0" err="1"/>
              <a:t>MovementAction</a:t>
            </a:r>
            <a:r>
              <a:rPr lang="de-DE" dirty="0"/>
              <a:t>, </a:t>
            </a:r>
            <a:r>
              <a:rPr lang="de-DE" dirty="0" err="1"/>
              <a:t>RotateAction</a:t>
            </a:r>
            <a:r>
              <a:rPr lang="de-DE" dirty="0"/>
              <a:t> (verzögerte Ausführung, </a:t>
            </a:r>
            <a:r>
              <a:rPr lang="de-DE" dirty="0" err="1"/>
              <a:t>Timer</a:t>
            </a:r>
            <a:r>
              <a:rPr lang="de-DE" dirty="0"/>
              <a:t>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de-DE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de-DE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de-DE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de-DE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de-DE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b="1" dirty="0"/>
              <a:t>Level-Parser (.</a:t>
            </a:r>
            <a:r>
              <a:rPr lang="de-DE" b="1" dirty="0" err="1"/>
              <a:t>txt</a:t>
            </a:r>
            <a:r>
              <a:rPr lang="de-DE" b="1" dirty="0"/>
              <a:t>, .</a:t>
            </a:r>
            <a:r>
              <a:rPr lang="de-DE" b="1" dirty="0" err="1"/>
              <a:t>tmx</a:t>
            </a:r>
            <a:r>
              <a:rPr lang="de-DE" b="1" dirty="0"/>
              <a:t> </a:t>
            </a:r>
            <a:r>
              <a:rPr lang="de-DE" b="1" dirty="0" err="1"/>
              <a:t>Tiled</a:t>
            </a:r>
            <a:r>
              <a:rPr lang="de-DE" b="1" dirty="0"/>
              <a:t> </a:t>
            </a:r>
            <a:r>
              <a:rPr lang="de-DE" b="1" dirty="0" err="1"/>
              <a:t>Map</a:t>
            </a:r>
            <a:r>
              <a:rPr lang="de-DE" b="1" dirty="0"/>
              <a:t> Editor Support):</a:t>
            </a:r>
            <a:br>
              <a:rPr lang="de-DE" dirty="0"/>
            </a:br>
            <a:r>
              <a:rPr lang="de-DE" dirty="0"/>
              <a:t>FXGL kann Level aus Textdateien oder .</a:t>
            </a:r>
            <a:r>
              <a:rPr lang="de-DE" dirty="0" err="1"/>
              <a:t>tmx</a:t>
            </a:r>
            <a:r>
              <a:rPr lang="de-DE" dirty="0"/>
              <a:t>-Dateien (</a:t>
            </a:r>
            <a:r>
              <a:rPr lang="de-DE" dirty="0" err="1"/>
              <a:t>Tiled</a:t>
            </a:r>
            <a:r>
              <a:rPr lang="de-DE" dirty="0"/>
              <a:t>) laden. Erleichtert das Leveldesign mit externen Tools.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b="1" dirty="0"/>
              <a:t>Partikelsystem:</a:t>
            </a:r>
            <a:br>
              <a:rPr lang="de-DE" dirty="0"/>
            </a:br>
            <a:r>
              <a:rPr lang="de-DE" dirty="0"/>
              <a:t>Erzeugt visuelle Effekte wie Explosionen, Rauch oder Funken. Unterstützt individuell anpassbare Partikel mit Bewegung, Farbe und Lebensdauer.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b="1" dirty="0"/>
              <a:t>FXGL Light-</a:t>
            </a:r>
            <a:r>
              <a:rPr lang="de-DE" b="1" dirty="0" err="1"/>
              <a:t>Weight</a:t>
            </a:r>
            <a:r>
              <a:rPr lang="de-DE" b="1" dirty="0"/>
              <a:t> Physics (</a:t>
            </a:r>
            <a:r>
              <a:rPr lang="de-DE" b="1" dirty="0" err="1"/>
              <a:t>BBox</a:t>
            </a:r>
            <a:r>
              <a:rPr lang="de-DE" b="1" dirty="0"/>
              <a:t> + SAT):</a:t>
            </a:r>
            <a:br>
              <a:rPr lang="de-DE" dirty="0"/>
            </a:br>
            <a:r>
              <a:rPr lang="de-DE" dirty="0"/>
              <a:t>Ein einfaches Physiksystem auf Basis von </a:t>
            </a:r>
            <a:r>
              <a:rPr lang="de-DE" dirty="0" err="1"/>
              <a:t>Bounding</a:t>
            </a:r>
            <a:r>
              <a:rPr lang="de-DE" dirty="0"/>
              <a:t> Boxes (</a:t>
            </a:r>
            <a:r>
              <a:rPr lang="de-DE" dirty="0" err="1"/>
              <a:t>BBox</a:t>
            </a:r>
            <a:r>
              <a:rPr lang="de-DE" dirty="0"/>
              <a:t>) und </a:t>
            </a:r>
            <a:r>
              <a:rPr lang="de-DE" dirty="0" err="1"/>
              <a:t>Separating</a:t>
            </a:r>
            <a:r>
              <a:rPr lang="de-DE" dirty="0"/>
              <a:t> Axis Theorem (SAT). Ausreichend für typische 2D-Kollisionen ohne komplexe Berechnungen.</a:t>
            </a:r>
          </a:p>
          <a:p>
            <a:r>
              <a:rPr lang="de-DE" b="1" dirty="0" err="1"/>
              <a:t>Bounding</a:t>
            </a:r>
            <a:r>
              <a:rPr lang="de-DE" b="1" dirty="0"/>
              <a:t> Boxes (</a:t>
            </a:r>
            <a:r>
              <a:rPr lang="de-DE" b="1" dirty="0" err="1"/>
              <a:t>BBox</a:t>
            </a:r>
            <a:r>
              <a:rPr lang="de-DE" b="1" dirty="0"/>
              <a:t>):</a:t>
            </a:r>
            <a:br>
              <a:rPr lang="de-DE" dirty="0"/>
            </a:br>
            <a:r>
              <a:rPr lang="de-DE" dirty="0"/>
              <a:t>Eine </a:t>
            </a:r>
            <a:r>
              <a:rPr lang="de-DE" dirty="0" err="1"/>
              <a:t>Bounding</a:t>
            </a:r>
            <a:r>
              <a:rPr lang="de-DE" dirty="0"/>
              <a:t> Box ist ein einfaches, rechteckiges Kollisionsmodell, das ein Objekt umgibt. Es dient dazu, schnell zu prüfen, ob zwei Objekte sich überschneiden.</a:t>
            </a:r>
          </a:p>
          <a:p>
            <a:r>
              <a:rPr lang="de-DE" b="1" dirty="0" err="1"/>
              <a:t>Separating</a:t>
            </a:r>
            <a:r>
              <a:rPr lang="de-DE" b="1" dirty="0"/>
              <a:t> Axis Theorem (SAT):</a:t>
            </a:r>
            <a:br>
              <a:rPr lang="de-DE" dirty="0"/>
            </a:br>
            <a:r>
              <a:rPr lang="de-DE" dirty="0"/>
              <a:t>SAT ist ein mathematisches Verfahren zur präziseren Kollisionserkennung bei konvexen Formen. Wenn sich zwei Objekte nicht überschneiden, existiert eine „Trennachse“, entlang der sie voneinander getrennt sind – wenn keine solche Achse existiert, kollidieren sie.</a:t>
            </a:r>
          </a:p>
          <a:p>
            <a:endParaRPr lang="de-DE" dirty="0"/>
          </a:p>
          <a:p>
            <a:r>
              <a:rPr lang="de-DE" dirty="0"/>
              <a:t>Entity, </a:t>
            </a:r>
            <a:r>
              <a:rPr lang="de-DE" dirty="0" err="1"/>
              <a:t>entityBuilder</a:t>
            </a:r>
            <a:r>
              <a:rPr lang="de-DE" dirty="0"/>
              <a:t>, </a:t>
            </a:r>
            <a:r>
              <a:rPr lang="de-DE" dirty="0" err="1"/>
              <a:t>EntityFactory</a:t>
            </a:r>
            <a:r>
              <a:rPr lang="de-DE" dirty="0"/>
              <a:t>, </a:t>
            </a:r>
            <a:r>
              <a:rPr lang="de-DE" dirty="0" err="1"/>
              <a:t>SpawnData</a:t>
            </a:r>
            <a:r>
              <a:rPr lang="de-DE" dirty="0"/>
              <a:t>, </a:t>
            </a:r>
            <a:r>
              <a:rPr lang="de-DE" dirty="0" err="1"/>
              <a:t>Spawns</a:t>
            </a:r>
            <a:endParaRPr lang="de-DE" dirty="0"/>
          </a:p>
          <a:p>
            <a:r>
              <a:rPr lang="de-DE" dirty="0"/>
              <a:t>Komponenten wie:</a:t>
            </a:r>
          </a:p>
          <a:p>
            <a:r>
              <a:rPr lang="de-DE" dirty="0" err="1"/>
              <a:t>ActionComponent</a:t>
            </a:r>
            <a:r>
              <a:rPr lang="de-DE" dirty="0"/>
              <a:t>, </a:t>
            </a:r>
            <a:r>
              <a:rPr lang="de-DE" dirty="0" err="1"/>
              <a:t>HealthIntComponent</a:t>
            </a:r>
            <a:r>
              <a:rPr lang="de-DE" dirty="0"/>
              <a:t>, </a:t>
            </a:r>
            <a:r>
              <a:rPr lang="de-DE" dirty="0" err="1"/>
              <a:t>IrremovableComponent</a:t>
            </a:r>
            <a:endParaRPr lang="de-DE" dirty="0"/>
          </a:p>
          <a:p>
            <a:r>
              <a:rPr lang="de-DE" dirty="0"/>
              <a:t>Eigene: </a:t>
            </a:r>
            <a:r>
              <a:rPr lang="de-DE" dirty="0" err="1"/>
              <a:t>TankDataComponent</a:t>
            </a:r>
            <a:r>
              <a:rPr lang="de-DE" dirty="0"/>
              <a:t>, </a:t>
            </a:r>
            <a:r>
              <a:rPr lang="de-DE" dirty="0" err="1"/>
              <a:t>SelectableComponent</a:t>
            </a:r>
            <a:r>
              <a:rPr lang="de-DE" dirty="0"/>
              <a:t>, </a:t>
            </a:r>
            <a:r>
              <a:rPr lang="de-DE" dirty="0" err="1"/>
              <a:t>AnimTankComponent</a:t>
            </a:r>
            <a:r>
              <a:rPr lang="de-DE" dirty="0"/>
              <a:t> usw.</a:t>
            </a:r>
          </a:p>
          <a:p>
            <a:r>
              <a:rPr lang="de-DE" dirty="0" err="1"/>
              <a:t>getGameWorld</a:t>
            </a:r>
            <a:r>
              <a:rPr lang="de-DE" dirty="0"/>
              <a:t>().</a:t>
            </a:r>
            <a:r>
              <a:rPr lang="de-DE" dirty="0" err="1"/>
              <a:t>getEntitiesByType</a:t>
            </a:r>
            <a:r>
              <a:rPr lang="de-DE" dirty="0"/>
              <a:t>(...), </a:t>
            </a:r>
            <a:r>
              <a:rPr lang="de-DE" dirty="0" err="1"/>
              <a:t>getEntitiesAt</a:t>
            </a:r>
            <a:r>
              <a:rPr lang="de-DE" dirty="0"/>
              <a:t>(...)</a:t>
            </a:r>
          </a:p>
          <a:p>
            <a:r>
              <a:rPr lang="de-DE" dirty="0" err="1"/>
              <a:t>AnimatedTexture</a:t>
            </a:r>
            <a:r>
              <a:rPr lang="de-DE" dirty="0"/>
              <a:t>, </a:t>
            </a:r>
            <a:r>
              <a:rPr lang="de-DE" dirty="0" err="1"/>
              <a:t>AnimationChannel</a:t>
            </a:r>
            <a:r>
              <a:rPr lang="de-DE" dirty="0"/>
              <a:t> für Explosionen, Bewegung, Selektion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94809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Globaler / lokaler Event-Bus:</a:t>
            </a:r>
            <a:br>
              <a:rPr lang="de-DE" dirty="0"/>
            </a:br>
            <a:r>
              <a:rPr lang="de-DE" dirty="0"/>
              <a:t>Ermöglicht die Kommunikation zwischen Spielkomponenten über Ereignisse – global im gesamten Spiel oder lokal innerhalb bestimmter Bereiche.</a:t>
            </a:r>
          </a:p>
          <a:p>
            <a:r>
              <a:rPr lang="de-DE" b="1" dirty="0"/>
              <a:t>Endlicher Automat (FSM – Finite State </a:t>
            </a:r>
            <a:r>
              <a:rPr lang="de-DE" b="1" dirty="0" err="1"/>
              <a:t>Machine</a:t>
            </a:r>
            <a:r>
              <a:rPr lang="de-DE" b="1" dirty="0"/>
              <a:t>):</a:t>
            </a:r>
            <a:br>
              <a:rPr lang="de-DE" dirty="0"/>
            </a:br>
            <a:r>
              <a:rPr lang="de-DE" dirty="0"/>
              <a:t>Modell zur Verwaltung von Zuständen (z. B. "Laufen", "Springen") mit klar definierten Übergängen – hilfreich für KI und Spielabläufe.</a:t>
            </a:r>
          </a:p>
          <a:p>
            <a:r>
              <a:rPr lang="de-DE" b="1" dirty="0"/>
              <a:t>Animationen + </a:t>
            </a:r>
            <a:r>
              <a:rPr lang="de-DE" b="1" dirty="0" err="1"/>
              <a:t>Interpolatoren</a:t>
            </a:r>
            <a:r>
              <a:rPr lang="de-DE" b="1" dirty="0"/>
              <a:t>:</a:t>
            </a:r>
            <a:br>
              <a:rPr lang="de-DE" dirty="0"/>
            </a:br>
            <a:r>
              <a:rPr lang="de-DE" dirty="0"/>
              <a:t>Unterstützt flüssige Übergänge (z. B. Bewegung, Skalierung) mit verschiedenen Interpolationskurven wie linear, </a:t>
            </a:r>
            <a:r>
              <a:rPr lang="de-DE" dirty="0" err="1"/>
              <a:t>easing</a:t>
            </a:r>
            <a:r>
              <a:rPr lang="de-DE" dirty="0"/>
              <a:t>, etc.</a:t>
            </a:r>
            <a:br>
              <a:rPr lang="de-DE" dirty="0"/>
            </a:br>
            <a:r>
              <a:rPr lang="de-DE" dirty="0"/>
              <a:t>Eigene Components, die alles übernehmen und sehr leicht hinzufügen und wegnehmen kann</a:t>
            </a:r>
          </a:p>
          <a:p>
            <a:r>
              <a:rPr lang="de-DE" b="1" dirty="0"/>
              <a:t>IO-Task-Mechanismus (funktional, ohne </a:t>
            </a:r>
            <a:r>
              <a:rPr lang="de-DE" b="1" dirty="0" err="1"/>
              <a:t>Exceptions</a:t>
            </a:r>
            <a:r>
              <a:rPr lang="de-DE" b="1" dirty="0"/>
              <a:t>):</a:t>
            </a:r>
            <a:br>
              <a:rPr lang="de-DE" dirty="0"/>
            </a:br>
            <a:r>
              <a:rPr lang="de-DE" dirty="0"/>
              <a:t>Aufgaben wie Dateizugriffe werden über eine funktionale API ohne Ausnahmebehandlung durchgeführt – einfach und sicher.</a:t>
            </a:r>
          </a:p>
          <a:p>
            <a:r>
              <a:rPr lang="de-DE" b="1" dirty="0"/>
              <a:t>Multithreading / asynchrone Aufgaben:</a:t>
            </a:r>
            <a:br>
              <a:rPr lang="de-DE" dirty="0"/>
            </a:br>
            <a:r>
              <a:rPr lang="de-DE" dirty="0"/>
              <a:t>Längere Berechnungen oder Ladeprozesse können im Hintergrund ausgeführt werden, ohne das Spiel zu blockieren.</a:t>
            </a:r>
            <a:br>
              <a:rPr lang="de-DE" dirty="0"/>
            </a:br>
            <a:r>
              <a:rPr lang="de-DE" dirty="0"/>
              <a:t>Netzwerk Thread</a:t>
            </a:r>
          </a:p>
          <a:p>
            <a:r>
              <a:rPr lang="de-DE" b="1" dirty="0"/>
              <a:t>Sprite-Sheet-Animationen:</a:t>
            </a:r>
            <a:br>
              <a:rPr lang="de-DE" dirty="0"/>
            </a:br>
            <a:r>
              <a:rPr lang="de-DE" dirty="0"/>
              <a:t>Animierte Figuren oder Objekte, die aus einem Rasterbild mit Einzelbildern zusammengesetzt werden.</a:t>
            </a:r>
          </a:p>
          <a:p>
            <a:r>
              <a:rPr lang="de-DE" b="1" dirty="0"/>
              <a:t>Serialisierung:</a:t>
            </a:r>
            <a:br>
              <a:rPr lang="de-DE" dirty="0"/>
            </a:br>
            <a:r>
              <a:rPr lang="de-DE" dirty="0"/>
              <a:t>Objekte können in ein Format zur Speicherung oder Übertragung umgewandelt und später wiederhergestellt werden.</a:t>
            </a:r>
          </a:p>
          <a:p>
            <a:endParaRPr lang="de-DE" dirty="0"/>
          </a:p>
          <a:p>
            <a:r>
              <a:rPr lang="de-DE" dirty="0" err="1"/>
              <a:t>MapService</a:t>
            </a:r>
            <a:r>
              <a:rPr lang="de-DE" dirty="0"/>
              <a:t> mit Funktionen zur Umrechnung zwischen </a:t>
            </a:r>
            <a:r>
              <a:rPr lang="de-DE" dirty="0" err="1"/>
              <a:t>Grid</a:t>
            </a:r>
            <a:r>
              <a:rPr lang="de-DE" dirty="0"/>
              <a:t> und Screen (z. B. </a:t>
            </a:r>
            <a:r>
              <a:rPr lang="de-DE" dirty="0" err="1"/>
              <a:t>isoGridToScreen</a:t>
            </a:r>
            <a:r>
              <a:rPr lang="de-DE" dirty="0"/>
              <a:t>, </a:t>
            </a:r>
            <a:r>
              <a:rPr lang="de-DE" dirty="0" err="1"/>
              <a:t>isoScreenToGrid</a:t>
            </a:r>
            <a:r>
              <a:rPr lang="de-DE" dirty="0"/>
              <a:t>)</a:t>
            </a:r>
          </a:p>
          <a:p>
            <a:r>
              <a:rPr lang="de-DE" dirty="0"/>
              <a:t>Point2D für Positionierung</a:t>
            </a:r>
          </a:p>
          <a:p>
            <a:r>
              <a:rPr lang="de-DE" dirty="0" err="1"/>
              <a:t>Logging</a:t>
            </a:r>
            <a:r>
              <a:rPr lang="de-DE" dirty="0"/>
              <a:t> mit </a:t>
            </a:r>
            <a:r>
              <a:rPr lang="de-DE" dirty="0" err="1"/>
              <a:t>System.out.println</a:t>
            </a:r>
            <a:r>
              <a:rPr lang="de-DE" dirty="0"/>
              <a:t>() (</a:t>
            </a:r>
            <a:r>
              <a:rPr lang="de-DE" dirty="0" err="1"/>
              <a:t>Debug</a:t>
            </a:r>
            <a:r>
              <a:rPr lang="de-DE" dirty="0"/>
              <a:t>-Code im Kommentar)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96551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FXGL.image</a:t>
            </a:r>
            <a:r>
              <a:rPr lang="de-DE" dirty="0"/>
              <a:t>(...), </a:t>
            </a:r>
            <a:r>
              <a:rPr lang="de-DE" dirty="0" err="1"/>
              <a:t>loadTexture</a:t>
            </a:r>
            <a:r>
              <a:rPr lang="de-DE" dirty="0"/>
              <a:t>(...) für Texturen</a:t>
            </a:r>
          </a:p>
          <a:p>
            <a:r>
              <a:rPr lang="de-DE" dirty="0" err="1"/>
              <a:t>setLevelFromMap</a:t>
            </a:r>
            <a:r>
              <a:rPr lang="de-DE" dirty="0"/>
              <a:t>("</a:t>
            </a:r>
            <a:r>
              <a:rPr lang="de-DE" dirty="0" err="1"/>
              <a:t>mapTest.tmx</a:t>
            </a:r>
            <a:r>
              <a:rPr lang="de-DE" dirty="0"/>
              <a:t>") für </a:t>
            </a:r>
            <a:r>
              <a:rPr lang="de-DE" dirty="0" err="1"/>
              <a:t>Tiled</a:t>
            </a:r>
            <a:r>
              <a:rPr lang="de-DE" dirty="0"/>
              <a:t>-Karten</a:t>
            </a:r>
          </a:p>
          <a:p>
            <a:r>
              <a:rPr lang="de-DE" dirty="0"/>
              <a:t>CSS-Datei in </a:t>
            </a:r>
            <a:r>
              <a:rPr lang="de-DE" dirty="0" err="1"/>
              <a:t>settings.getCSSList</a:t>
            </a:r>
            <a:r>
              <a:rPr lang="de-DE" dirty="0"/>
              <a:t>().</a:t>
            </a:r>
            <a:r>
              <a:rPr lang="de-DE" dirty="0" err="1"/>
              <a:t>add</a:t>
            </a:r>
            <a:r>
              <a:rPr lang="de-DE" dirty="0"/>
              <a:t>("style.css")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86063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6e9a83b85_0_26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6e9a83b85_0_26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d9256fe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d9256fe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6e9a83b85_0_26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6e9a83b85_0_26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>
          <a:extLst>
            <a:ext uri="{FF2B5EF4-FFF2-40B4-BE49-F238E27FC236}">
              <a16:creationId xmlns:a16="http://schemas.microsoft.com/office/drawing/2014/main" id="{750567C4-574D-CBC9-C7A6-637AF750E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d9256fe6f_0_0:notes">
            <a:extLst>
              <a:ext uri="{FF2B5EF4-FFF2-40B4-BE49-F238E27FC236}">
                <a16:creationId xmlns:a16="http://schemas.microsoft.com/office/drawing/2014/main" id="{4997111E-B511-05E5-FCCD-067820A94B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d9256fe6f_0_0:notes">
            <a:extLst>
              <a:ext uri="{FF2B5EF4-FFF2-40B4-BE49-F238E27FC236}">
                <a16:creationId xmlns:a16="http://schemas.microsoft.com/office/drawing/2014/main" id="{E1B8382C-4223-8F67-A7CF-B67BB43D9D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626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>
          <a:extLst>
            <a:ext uri="{FF2B5EF4-FFF2-40B4-BE49-F238E27FC236}">
              <a16:creationId xmlns:a16="http://schemas.microsoft.com/office/drawing/2014/main" id="{99AB89A2-04C6-F025-F4DD-A6E501BDB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d44c0c1fca_0_138:notes">
            <a:extLst>
              <a:ext uri="{FF2B5EF4-FFF2-40B4-BE49-F238E27FC236}">
                <a16:creationId xmlns:a16="http://schemas.microsoft.com/office/drawing/2014/main" id="{7A26C4D4-8AFD-2FA5-E0EA-EFBEF5A9A7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d44c0c1fca_0_138:notes">
            <a:extLst>
              <a:ext uri="{FF2B5EF4-FFF2-40B4-BE49-F238E27FC236}">
                <a16:creationId xmlns:a16="http://schemas.microsoft.com/office/drawing/2014/main" id="{956DB3A7-9F88-B0EE-0BC9-12CC68F4D5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8932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A3D6CF81-2449-A56D-FF9A-D69A1E93F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6e9a83b85_0_26579:notes">
            <a:extLst>
              <a:ext uri="{FF2B5EF4-FFF2-40B4-BE49-F238E27FC236}">
                <a16:creationId xmlns:a16="http://schemas.microsoft.com/office/drawing/2014/main" id="{54740D1E-F76B-2FFF-CFE6-856977C59B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6e9a83b85_0_26579:notes">
            <a:extLst>
              <a:ext uri="{FF2B5EF4-FFF2-40B4-BE49-F238E27FC236}">
                <a16:creationId xmlns:a16="http://schemas.microsoft.com/office/drawing/2014/main" id="{8D84F84F-C926-CECA-E3B5-6C7C8D2B80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MoveAction</a:t>
            </a:r>
            <a:r>
              <a:rPr lang="de-DE" dirty="0"/>
              <a:t>: Panzer wird nicht als Entity rübergeschickt, sondern nur seine auseinandergebaute </a:t>
            </a:r>
            <a:r>
              <a:rPr lang="de-DE" dirty="0" err="1"/>
              <a:t>ActionComponent</a:t>
            </a:r>
            <a:r>
              <a:rPr lang="de-DE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30490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>
          <a:extLst>
            <a:ext uri="{FF2B5EF4-FFF2-40B4-BE49-F238E27FC236}">
              <a16:creationId xmlns:a16="http://schemas.microsoft.com/office/drawing/2014/main" id="{54B8CCB4-4B72-30D0-81DC-0856BDCC3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d9256fe6f_0_0:notes">
            <a:extLst>
              <a:ext uri="{FF2B5EF4-FFF2-40B4-BE49-F238E27FC236}">
                <a16:creationId xmlns:a16="http://schemas.microsoft.com/office/drawing/2014/main" id="{B9664F55-65D8-D653-6892-57360A3154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d9256fe6f_0_0:notes">
            <a:extLst>
              <a:ext uri="{FF2B5EF4-FFF2-40B4-BE49-F238E27FC236}">
                <a16:creationId xmlns:a16="http://schemas.microsoft.com/office/drawing/2014/main" id="{65CF8270-3ED1-CE9D-73A1-83E612661D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9149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020B7257-CF44-C0DC-4A51-4A6CA211C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6e9a83b85_0_26579:notes">
            <a:extLst>
              <a:ext uri="{FF2B5EF4-FFF2-40B4-BE49-F238E27FC236}">
                <a16:creationId xmlns:a16="http://schemas.microsoft.com/office/drawing/2014/main" id="{4A145088-27AC-31E8-A1D2-A049EB5D8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6e9a83b85_0_26579:notes">
            <a:extLst>
              <a:ext uri="{FF2B5EF4-FFF2-40B4-BE49-F238E27FC236}">
                <a16:creationId xmlns:a16="http://schemas.microsoft.com/office/drawing/2014/main" id="{659D3E15-364B-2AB7-ECEC-E1937CF743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0301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>
          <a:extLst>
            <a:ext uri="{FF2B5EF4-FFF2-40B4-BE49-F238E27FC236}">
              <a16:creationId xmlns:a16="http://schemas.microsoft.com/office/drawing/2014/main" id="{C9818D56-C52A-B937-0BEF-CDF52ABDA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d9256fe6f_0_0:notes">
            <a:extLst>
              <a:ext uri="{FF2B5EF4-FFF2-40B4-BE49-F238E27FC236}">
                <a16:creationId xmlns:a16="http://schemas.microsoft.com/office/drawing/2014/main" id="{9164FA3D-1C70-3935-A0F5-FFC97CCB21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d9256fe6f_0_0:notes">
            <a:extLst>
              <a:ext uri="{FF2B5EF4-FFF2-40B4-BE49-F238E27FC236}">
                <a16:creationId xmlns:a16="http://schemas.microsoft.com/office/drawing/2014/main" id="{51BCDBDB-ADCE-26CE-4AE8-AEA92C3872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3940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A91F513C-BC54-B1D4-E429-54F66CEB2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6e9a83b85_0_26579:notes">
            <a:extLst>
              <a:ext uri="{FF2B5EF4-FFF2-40B4-BE49-F238E27FC236}">
                <a16:creationId xmlns:a16="http://schemas.microsoft.com/office/drawing/2014/main" id="{A173B966-9C6B-2904-31D0-994CE1EFDF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6e9a83b85_0_26579:notes">
            <a:extLst>
              <a:ext uri="{FF2B5EF4-FFF2-40B4-BE49-F238E27FC236}">
                <a16:creationId xmlns:a16="http://schemas.microsoft.com/office/drawing/2014/main" id="{57EBFD91-DBE9-A0FE-BD89-18EBF5051E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5776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>
          <a:extLst>
            <a:ext uri="{FF2B5EF4-FFF2-40B4-BE49-F238E27FC236}">
              <a16:creationId xmlns:a16="http://schemas.microsoft.com/office/drawing/2014/main" id="{617A1F72-B56D-D877-B204-2EE5E42FC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16e9a83b85_0_26409:notes">
            <a:extLst>
              <a:ext uri="{FF2B5EF4-FFF2-40B4-BE49-F238E27FC236}">
                <a16:creationId xmlns:a16="http://schemas.microsoft.com/office/drawing/2014/main" id="{8F85B8C5-B04A-34F3-A3D0-8B38E69E91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16e9a83b85_0_26409:notes">
            <a:extLst>
              <a:ext uri="{FF2B5EF4-FFF2-40B4-BE49-F238E27FC236}">
                <a16:creationId xmlns:a16="http://schemas.microsoft.com/office/drawing/2014/main" id="{B959BEDA-9941-8430-AE3A-7A55A0F82A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0294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>
          <a:extLst>
            <a:ext uri="{FF2B5EF4-FFF2-40B4-BE49-F238E27FC236}">
              <a16:creationId xmlns:a16="http://schemas.microsoft.com/office/drawing/2014/main" id="{FF0996AE-B5C6-8387-F7FC-20811EAA8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16e9a83b85_0_26409:notes">
            <a:extLst>
              <a:ext uri="{FF2B5EF4-FFF2-40B4-BE49-F238E27FC236}">
                <a16:creationId xmlns:a16="http://schemas.microsoft.com/office/drawing/2014/main" id="{FB304569-D8C3-D03F-A650-1A968A94BF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16e9a83b85_0_26409:notes">
            <a:extLst>
              <a:ext uri="{FF2B5EF4-FFF2-40B4-BE49-F238E27FC236}">
                <a16:creationId xmlns:a16="http://schemas.microsoft.com/office/drawing/2014/main" id="{643B9C98-1AB5-53B0-106A-C4F6996E0B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1742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>
          <a:extLst>
            <a:ext uri="{FF2B5EF4-FFF2-40B4-BE49-F238E27FC236}">
              <a16:creationId xmlns:a16="http://schemas.microsoft.com/office/drawing/2014/main" id="{942A8CAE-E0AE-4044-4891-396B4D11F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16e9a83b85_0_26409:notes">
            <a:extLst>
              <a:ext uri="{FF2B5EF4-FFF2-40B4-BE49-F238E27FC236}">
                <a16:creationId xmlns:a16="http://schemas.microsoft.com/office/drawing/2014/main" id="{9DED3A8D-780D-9C40-696A-CA6B25546E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16e9a83b85_0_26409:notes">
            <a:extLst>
              <a:ext uri="{FF2B5EF4-FFF2-40B4-BE49-F238E27FC236}">
                <a16:creationId xmlns:a16="http://schemas.microsoft.com/office/drawing/2014/main" id="{13A01437-C91C-B220-89B0-266CC8FE76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6715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>
          <a:extLst>
            <a:ext uri="{FF2B5EF4-FFF2-40B4-BE49-F238E27FC236}">
              <a16:creationId xmlns:a16="http://schemas.microsoft.com/office/drawing/2014/main" id="{240AD17A-AB90-92AA-149F-97DD7670B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16e9a83b85_0_26409:notes">
            <a:extLst>
              <a:ext uri="{FF2B5EF4-FFF2-40B4-BE49-F238E27FC236}">
                <a16:creationId xmlns:a16="http://schemas.microsoft.com/office/drawing/2014/main" id="{B6966D15-06AB-E53B-DE5E-018F38EC47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16e9a83b85_0_26409:notes">
            <a:extLst>
              <a:ext uri="{FF2B5EF4-FFF2-40B4-BE49-F238E27FC236}">
                <a16:creationId xmlns:a16="http://schemas.microsoft.com/office/drawing/2014/main" id="{F5BF8B93-B105-004B-D239-D6BAE4D1BE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Das ist mehr </a:t>
            </a:r>
            <a:r>
              <a:rPr lang="de-DE" dirty="0" err="1"/>
              <a:t>arbeit</a:t>
            </a:r>
            <a:r>
              <a:rPr lang="de-DE" dirty="0"/>
              <a:t> als man denkt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50207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7E39B1F9-B8B4-7E45-087A-C020170F6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6e9a83b85_0_26579:notes">
            <a:extLst>
              <a:ext uri="{FF2B5EF4-FFF2-40B4-BE49-F238E27FC236}">
                <a16:creationId xmlns:a16="http://schemas.microsoft.com/office/drawing/2014/main" id="{7C34812B-B5FE-4269-3F6B-78773C43CD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6e9a83b85_0_26579:notes">
            <a:extLst>
              <a:ext uri="{FF2B5EF4-FFF2-40B4-BE49-F238E27FC236}">
                <a16:creationId xmlns:a16="http://schemas.microsoft.com/office/drawing/2014/main" id="{4C7626BA-3637-9D6F-37F5-E1B6A74E28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184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>
          <a:extLst>
            <a:ext uri="{FF2B5EF4-FFF2-40B4-BE49-F238E27FC236}">
              <a16:creationId xmlns:a16="http://schemas.microsoft.com/office/drawing/2014/main" id="{C99F5F06-9F73-C817-613C-41C8EE959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d9256fe6f_0_0:notes">
            <a:extLst>
              <a:ext uri="{FF2B5EF4-FFF2-40B4-BE49-F238E27FC236}">
                <a16:creationId xmlns:a16="http://schemas.microsoft.com/office/drawing/2014/main" id="{5B36EA6F-B475-C196-896A-46667F4DFB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d9256fe6f_0_0:notes">
            <a:extLst>
              <a:ext uri="{FF2B5EF4-FFF2-40B4-BE49-F238E27FC236}">
                <a16:creationId xmlns:a16="http://schemas.microsoft.com/office/drawing/2014/main" id="{D9FE06EE-0073-54E7-A9DB-56039E62A4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6523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de-DE" dirty="0"/>
              <a:t>Tests müssen im JavaFX-Thread laufen</a:t>
            </a:r>
          </a:p>
          <a:p>
            <a:pPr marL="139700" indent="0">
              <a:buNone/>
            </a:pPr>
            <a:endParaRPr lang="de-DE" dirty="0"/>
          </a:p>
          <a:p>
            <a:pPr marL="139700" indent="0">
              <a:buNone/>
            </a:pPr>
            <a:r>
              <a:rPr lang="de-DE" dirty="0"/>
              <a:t>Ohne Setup: </a:t>
            </a:r>
            <a:r>
              <a:rPr lang="de-DE" dirty="0" err="1"/>
              <a:t>IllegalStateException</a:t>
            </a:r>
            <a:endParaRPr lang="de-DE" dirty="0"/>
          </a:p>
          <a:p>
            <a:pPr marL="139700" indent="0">
              <a:buNone/>
            </a:pPr>
            <a:endParaRPr lang="de-DE" dirty="0"/>
          </a:p>
          <a:p>
            <a:pPr marL="139700" indent="0">
              <a:buNone/>
            </a:pPr>
            <a:r>
              <a:rPr lang="de-DE" dirty="0"/>
              <a:t>Lösung: </a:t>
            </a:r>
            <a:r>
              <a:rPr lang="de-DE" dirty="0" err="1"/>
              <a:t>ApplicationTest</a:t>
            </a:r>
            <a:r>
              <a:rPr lang="de-DE" dirty="0"/>
              <a:t> oder manuelles JavaFX-</a:t>
            </a:r>
            <a:r>
              <a:rPr lang="de-DE" dirty="0" err="1"/>
              <a:t>Init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initGame</a:t>
            </a:r>
            <a:r>
              <a:rPr lang="de-DE" dirty="0"/>
              <a:t>() &amp; Co. brauchen vollständigen Kontext</a:t>
            </a:r>
          </a:p>
          <a:p>
            <a:pPr marL="139700" indent="0">
              <a:buNone/>
            </a:pPr>
            <a:endParaRPr lang="de-DE" dirty="0"/>
          </a:p>
          <a:p>
            <a:pPr marL="139700" indent="0">
              <a:buNone/>
            </a:pPr>
            <a:r>
              <a:rPr lang="de-DE" dirty="0"/>
              <a:t>Tests müssen Engine-Struktur simulieren</a:t>
            </a:r>
          </a:p>
          <a:p>
            <a:pPr marL="139700" indent="0">
              <a:buNone/>
            </a:pPr>
            <a:endParaRPr lang="de-DE" dirty="0"/>
          </a:p>
          <a:p>
            <a:pPr marL="139700" indent="0">
              <a:buNone/>
            </a:pP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 Fazit:</a:t>
            </a:r>
          </a:p>
          <a:p>
            <a:pPr marL="139700" indent="0">
              <a:buNone/>
            </a:pPr>
            <a:endParaRPr lang="de-DE" dirty="0"/>
          </a:p>
          <a:p>
            <a:pPr marL="139700" indent="0">
              <a:buNone/>
            </a:pPr>
            <a:r>
              <a:rPr lang="de-DE" dirty="0"/>
              <a:t>Logik auslagern in testbare Klassen</a:t>
            </a:r>
          </a:p>
          <a:p>
            <a:pPr marL="139700" indent="0">
              <a:buNone/>
            </a:pPr>
            <a:endParaRPr lang="de-DE" dirty="0"/>
          </a:p>
          <a:p>
            <a:pPr marL="139700" indent="0">
              <a:buNone/>
            </a:pPr>
            <a:r>
              <a:rPr lang="de-DE" dirty="0"/>
              <a:t>UI von Logik trennen</a:t>
            </a:r>
          </a:p>
          <a:p>
            <a:pPr marL="139700" indent="0">
              <a:buNone/>
            </a:pPr>
            <a:endParaRPr lang="de-DE" dirty="0"/>
          </a:p>
          <a:p>
            <a:pPr marL="139700" indent="0">
              <a:buNone/>
            </a:pPr>
            <a:r>
              <a:rPr lang="de-DE" dirty="0"/>
              <a:t>Fokus auf Integrationstests bei Spielmechanik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65570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Weitere Vor/Nachteile</a:t>
            </a:r>
            <a:br>
              <a:rPr lang="de-DE" dirty="0"/>
            </a:br>
            <a:br>
              <a:rPr lang="de-DE" dirty="0"/>
            </a:br>
            <a:r>
              <a:rPr lang="de-DE" dirty="0"/>
              <a:t>FXGL ist </a:t>
            </a:r>
            <a:r>
              <a:rPr lang="de-DE" b="1" dirty="0"/>
              <a:t>für Lernzwecke, kleine bis mittelgroße 2D-Spiele</a:t>
            </a:r>
            <a:r>
              <a:rPr lang="de-DE" dirty="0"/>
              <a:t> konzipiert (laut Entwickler Almas </a:t>
            </a:r>
            <a:r>
              <a:rPr lang="de-DE" dirty="0" err="1"/>
              <a:t>Baimagambetov</a:t>
            </a:r>
            <a:r>
              <a:rPr lang="de-DE" dirty="0"/>
              <a:t>)</a:t>
            </a:r>
          </a:p>
          <a:p>
            <a:r>
              <a:rPr lang="de-DE" dirty="0"/>
              <a:t>Kein Fokus auf Performance-Optimierung für komplexe Spiele mit vielen Assets oder sehr vielen </a:t>
            </a:r>
            <a:r>
              <a:rPr lang="de-DE" dirty="0" err="1"/>
              <a:t>Entities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41010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>
          <a:extLst>
            <a:ext uri="{FF2B5EF4-FFF2-40B4-BE49-F238E27FC236}">
              <a16:creationId xmlns:a16="http://schemas.microsoft.com/office/drawing/2014/main" id="{5AE5B783-F70D-E5BF-048E-0BB2D0DB9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6e9a83b85_0_26601:notes">
            <a:extLst>
              <a:ext uri="{FF2B5EF4-FFF2-40B4-BE49-F238E27FC236}">
                <a16:creationId xmlns:a16="http://schemas.microsoft.com/office/drawing/2014/main" id="{405DEF06-FD57-2E5A-A8E3-4CDAC8EB34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6e9a83b85_0_26601:notes">
            <a:extLst>
              <a:ext uri="{FF2B5EF4-FFF2-40B4-BE49-F238E27FC236}">
                <a16:creationId xmlns:a16="http://schemas.microsoft.com/office/drawing/2014/main" id="{99CBCACD-095C-D0B2-28B4-D3727A69F6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2701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16e9a83b85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16e9a83b85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>
          <a:extLst>
            <a:ext uri="{FF2B5EF4-FFF2-40B4-BE49-F238E27FC236}">
              <a16:creationId xmlns:a16="http://schemas.microsoft.com/office/drawing/2014/main" id="{D79FE646-116F-34CA-B5A7-2BA33C303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d9256fe6f_0_0:notes">
            <a:extLst>
              <a:ext uri="{FF2B5EF4-FFF2-40B4-BE49-F238E27FC236}">
                <a16:creationId xmlns:a16="http://schemas.microsoft.com/office/drawing/2014/main" id="{56079EDD-FA69-1E20-9ACA-7A7ADDBC17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d9256fe6f_0_0:notes">
            <a:extLst>
              <a:ext uri="{FF2B5EF4-FFF2-40B4-BE49-F238E27FC236}">
                <a16:creationId xmlns:a16="http://schemas.microsoft.com/office/drawing/2014/main" id="{7BEAC0B3-A797-7D09-E9AA-BD411468DE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851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>
          <a:extLst>
            <a:ext uri="{FF2B5EF4-FFF2-40B4-BE49-F238E27FC236}">
              <a16:creationId xmlns:a16="http://schemas.microsoft.com/office/drawing/2014/main" id="{FBA14E8E-9AA8-7B60-55BE-1AFD518B5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d9256fe6f_0_0:notes">
            <a:extLst>
              <a:ext uri="{FF2B5EF4-FFF2-40B4-BE49-F238E27FC236}">
                <a16:creationId xmlns:a16="http://schemas.microsoft.com/office/drawing/2014/main" id="{91F4D4A0-B805-AC73-2160-3BB8362822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d9256fe6f_0_0:notes">
            <a:extLst>
              <a:ext uri="{FF2B5EF4-FFF2-40B4-BE49-F238E27FC236}">
                <a16:creationId xmlns:a16="http://schemas.microsoft.com/office/drawing/2014/main" id="{D20B8DE0-E0C5-5622-1653-934EC0D8EA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756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>
          <a:extLst>
            <a:ext uri="{FF2B5EF4-FFF2-40B4-BE49-F238E27FC236}">
              <a16:creationId xmlns:a16="http://schemas.microsoft.com/office/drawing/2014/main" id="{04849743-78FC-17C8-ED46-1DF0C639C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d9256fe6f_0_0:notes">
            <a:extLst>
              <a:ext uri="{FF2B5EF4-FFF2-40B4-BE49-F238E27FC236}">
                <a16:creationId xmlns:a16="http://schemas.microsoft.com/office/drawing/2014/main" id="{A5EAA3C3-2B1E-2CFD-6A9E-50C6EACD72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d9256fe6f_0_0:notes">
            <a:extLst>
              <a:ext uri="{FF2B5EF4-FFF2-40B4-BE49-F238E27FC236}">
                <a16:creationId xmlns:a16="http://schemas.microsoft.com/office/drawing/2014/main" id="{E70B6D56-7C9E-3AB5-03BA-51EB3BABA3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971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6e9a83b85_0_26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6e9a83b85_0_26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81100" y="1605450"/>
            <a:ext cx="67818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61000" y="3268650"/>
            <a:ext cx="5622000" cy="2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500">
                <a:solidFill>
                  <a:schemeClr val="lt1"/>
                </a:solidFill>
                <a:latin typeface="Palanquin Light"/>
                <a:ea typeface="Palanquin Light"/>
                <a:cs typeface="Palanquin Light"/>
                <a:sym typeface="Palanquin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ONE_COLUMN_TEXT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/>
          <p:nvPr/>
        </p:nvSpPr>
        <p:spPr>
          <a:xfrm>
            <a:off x="254400" y="261600"/>
            <a:ext cx="8635200" cy="46203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04775" dir="5700000" algn="bl" rotWithShape="0">
              <a:srgbClr val="53573F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713225" y="1141375"/>
            <a:ext cx="77040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/>
          <p:nvPr/>
        </p:nvSpPr>
        <p:spPr>
          <a:xfrm>
            <a:off x="254400" y="261600"/>
            <a:ext cx="8635200" cy="46203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04775" dir="5700000" algn="bl" rotWithShape="0">
              <a:srgbClr val="53573F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/>
          <p:nvPr/>
        </p:nvSpPr>
        <p:spPr>
          <a:xfrm>
            <a:off x="254400" y="261600"/>
            <a:ext cx="8635200" cy="46203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04775" dir="5700000" algn="bl" rotWithShape="0">
              <a:srgbClr val="53573F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1738350" y="2645151"/>
            <a:ext cx="5667300" cy="13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1738350" y="2181652"/>
            <a:ext cx="56673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320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254400" y="261600"/>
            <a:ext cx="8635200" cy="46203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04775" dir="5700000" algn="bl" rotWithShape="0">
              <a:srgbClr val="53573F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667500" y="832675"/>
            <a:ext cx="3695400" cy="114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667500" y="2152525"/>
            <a:ext cx="3695400" cy="23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254400" y="261600"/>
            <a:ext cx="8635200" cy="46203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04775" dir="5700000" algn="bl" rotWithShape="0">
              <a:srgbClr val="53573F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137450" y="1333500"/>
            <a:ext cx="6869100" cy="24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1535410" y="999150"/>
            <a:ext cx="6073080" cy="31452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04775" dir="5700000" algn="bl" rotWithShape="0">
              <a:srgbClr val="53573F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204425" y="1670250"/>
            <a:ext cx="4735200" cy="100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04375" y="2677950"/>
            <a:ext cx="4735200" cy="79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8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1_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204425" y="1670250"/>
            <a:ext cx="4735200" cy="100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04375" y="2677950"/>
            <a:ext cx="4735200" cy="79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8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203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254400" y="261600"/>
            <a:ext cx="8635200" cy="46203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04775" dir="5700000" algn="bl" rotWithShape="0">
              <a:srgbClr val="53573F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/>
          </p:nvPr>
        </p:nvSpPr>
        <p:spPr>
          <a:xfrm>
            <a:off x="1779205" y="1878989"/>
            <a:ext cx="25122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779205" y="2193651"/>
            <a:ext cx="21804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/>
          </p:nvPr>
        </p:nvSpPr>
        <p:spPr>
          <a:xfrm>
            <a:off x="1779205" y="3506739"/>
            <a:ext cx="25122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4"/>
          </p:nvPr>
        </p:nvSpPr>
        <p:spPr>
          <a:xfrm>
            <a:off x="1779205" y="3824964"/>
            <a:ext cx="21804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5"/>
          </p:nvPr>
        </p:nvSpPr>
        <p:spPr>
          <a:xfrm>
            <a:off x="5795745" y="3506739"/>
            <a:ext cx="25122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5795745" y="3824964"/>
            <a:ext cx="25122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/>
          </p:nvPr>
        </p:nvSpPr>
        <p:spPr>
          <a:xfrm>
            <a:off x="5795745" y="1878989"/>
            <a:ext cx="25122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5795745" y="2193651"/>
            <a:ext cx="25122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9" hasCustomPrompt="1"/>
          </p:nvPr>
        </p:nvSpPr>
        <p:spPr>
          <a:xfrm>
            <a:off x="836055" y="199253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3" hasCustomPrompt="1"/>
          </p:nvPr>
        </p:nvSpPr>
        <p:spPr>
          <a:xfrm>
            <a:off x="4856150" y="3605151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4" hasCustomPrompt="1"/>
          </p:nvPr>
        </p:nvSpPr>
        <p:spPr>
          <a:xfrm>
            <a:off x="836055" y="3605151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5" hasCustomPrompt="1"/>
          </p:nvPr>
        </p:nvSpPr>
        <p:spPr>
          <a:xfrm>
            <a:off x="4856150" y="199253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254400" y="261600"/>
            <a:ext cx="8635200" cy="46203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04775" dir="5700000" algn="bl" rotWithShape="0">
              <a:srgbClr val="53573F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ONE_COLUMN_TEXT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/>
          <p:nvPr/>
        </p:nvSpPr>
        <p:spPr>
          <a:xfrm>
            <a:off x="254400" y="261600"/>
            <a:ext cx="8635200" cy="46203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04775" dir="5700000" algn="bl" rotWithShape="0">
              <a:srgbClr val="53573F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ubTitle" idx="1"/>
          </p:nvPr>
        </p:nvSpPr>
        <p:spPr>
          <a:xfrm>
            <a:off x="713225" y="1017725"/>
            <a:ext cx="4284000" cy="28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720125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Char char="●"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Char char="○"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Char char="■"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Char char="●"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Char char="○"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Char char="■"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Char char="●"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Char char="○"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Char char="■"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79" r:id="rId6"/>
    <p:sldLayoutId id="2147483659" r:id="rId7"/>
    <p:sldLayoutId id="2147483660" r:id="rId8"/>
    <p:sldLayoutId id="2147483669" r:id="rId9"/>
    <p:sldLayoutId id="2147483670" r:id="rId10"/>
    <p:sldLayoutId id="2147483672" r:id="rId11"/>
    <p:sldLayoutId id="2147483673" r:id="rId12"/>
    <p:sldLayoutId id="2147483678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26" Type="http://schemas.openxmlformats.org/officeDocument/2006/relationships/customXml" Target="../ink/ink6.xml"/><Relationship Id="rId3" Type="http://schemas.openxmlformats.org/officeDocument/2006/relationships/image" Target="../media/image33.png"/><Relationship Id="rId21" Type="http://schemas.openxmlformats.org/officeDocument/2006/relationships/image" Target="../media/image90.png"/><Relationship Id="rId7" Type="http://schemas.openxmlformats.org/officeDocument/2006/relationships/image" Target="../media/image80.png"/><Relationship Id="rId25" Type="http://schemas.openxmlformats.org/officeDocument/2006/relationships/image" Target="../media/image110.png"/><Relationship Id="rId2" Type="http://schemas.openxmlformats.org/officeDocument/2006/relationships/notesSlide" Target="../notesSlides/notesSlide19.xml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.xml"/><Relationship Id="rId11" Type="http://schemas.openxmlformats.org/officeDocument/2006/relationships/customXml" Target="../ink/ink3.xml"/><Relationship Id="rId24" Type="http://schemas.openxmlformats.org/officeDocument/2006/relationships/customXml" Target="../ink/ink5.xml"/><Relationship Id="rId5" Type="http://schemas.openxmlformats.org/officeDocument/2006/relationships/image" Target="../media/image6.png"/><Relationship Id="rId23" Type="http://schemas.openxmlformats.org/officeDocument/2006/relationships/image" Target="../media/image100.png"/><Relationship Id="rId28" Type="http://schemas.openxmlformats.org/officeDocument/2006/relationships/customXml" Target="../ink/ink7.xml"/><Relationship Id="rId10" Type="http://schemas.openxmlformats.org/officeDocument/2006/relationships/image" Target="../media/image34.png"/><Relationship Id="rId31" Type="http://schemas.openxmlformats.org/officeDocument/2006/relationships/image" Target="../media/image160.png"/><Relationship Id="rId4" Type="http://schemas.openxmlformats.org/officeDocument/2006/relationships/image" Target="../media/image11.png"/><Relationship Id="rId9" Type="http://schemas.openxmlformats.org/officeDocument/2006/relationships/image" Target="../media/image9.png"/><Relationship Id="rId22" Type="http://schemas.openxmlformats.org/officeDocument/2006/relationships/customXml" Target="../ink/ink4.xml"/><Relationship Id="rId27" Type="http://schemas.openxmlformats.org/officeDocument/2006/relationships/image" Target="../media/image120.png"/><Relationship Id="rId30" Type="http://schemas.openxmlformats.org/officeDocument/2006/relationships/customXml" Target="../ink/ink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35.png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190.png"/><Relationship Id="rId4" Type="http://schemas.openxmlformats.org/officeDocument/2006/relationships/customXml" Target="../ink/ink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customXml" Target="../ink/ink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15.gif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masB/FXGL/tree/releas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e.freepik.com/icon/zentralisiert_4673921#fromView=search&amp;page=1&amp;position=89&amp;uuid=0cb2b74d-3c38-4669-a1f3-e18e376b49e9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gif"/><Relationship Id="rId5" Type="http://schemas.openxmlformats.org/officeDocument/2006/relationships/image" Target="../media/image57.png"/><Relationship Id="rId10" Type="http://schemas.openxmlformats.org/officeDocument/2006/relationships/image" Target="../media/image59.png"/><Relationship Id="rId4" Type="http://schemas.openxmlformats.org/officeDocument/2006/relationships/image" Target="../media/image6.png"/><Relationship Id="rId9" Type="http://schemas.openxmlformats.org/officeDocument/2006/relationships/image" Target="../media/image54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6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11" Type="http://schemas.openxmlformats.org/officeDocument/2006/relationships/image" Target="../media/image53.png"/><Relationship Id="rId5" Type="http://schemas.openxmlformats.org/officeDocument/2006/relationships/image" Target="../media/image62.png"/><Relationship Id="rId10" Type="http://schemas.openxmlformats.org/officeDocument/2006/relationships/image" Target="../media/image58.png"/><Relationship Id="rId4" Type="http://schemas.openxmlformats.org/officeDocument/2006/relationships/image" Target="../media/image61.png"/><Relationship Id="rId9" Type="http://schemas.openxmlformats.org/officeDocument/2006/relationships/image" Target="../media/image9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/>
          <p:nvPr/>
        </p:nvSpPr>
        <p:spPr>
          <a:xfrm>
            <a:off x="906300" y="1143300"/>
            <a:ext cx="7331400" cy="2856900"/>
          </a:xfrm>
          <a:prstGeom prst="rect">
            <a:avLst/>
          </a:prstGeom>
          <a:solidFill>
            <a:schemeClr val="accent1"/>
          </a:solidFill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04775" dir="5700000" algn="bl" rotWithShape="0">
              <a:srgbClr val="53573F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1"/>
          <p:cNvSpPr txBox="1">
            <a:spLocks noGrp="1"/>
          </p:cNvSpPr>
          <p:nvPr>
            <p:ph type="ctrTitle"/>
          </p:nvPr>
        </p:nvSpPr>
        <p:spPr>
          <a:xfrm>
            <a:off x="1181100" y="1605450"/>
            <a:ext cx="67818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4300" dirty="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rPr>
            </a:br>
            <a:endParaRPr sz="3900" dirty="0">
              <a:solidFill>
                <a:schemeClr val="lt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56" name="Google Shape;156;p31"/>
          <p:cNvSpPr txBox="1">
            <a:spLocks noGrp="1"/>
          </p:cNvSpPr>
          <p:nvPr>
            <p:ph type="subTitle" idx="1"/>
          </p:nvPr>
        </p:nvSpPr>
        <p:spPr>
          <a:xfrm>
            <a:off x="1761000" y="3571328"/>
            <a:ext cx="5622000" cy="2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Ein Spiel von Robust Games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Carolin Scheffler, Ersin</a:t>
            </a:r>
            <a:r>
              <a:rPr lang="en-GB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GB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Yesiltas</a:t>
            </a:r>
            <a:r>
              <a:rPr lang="e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, Burak Altun und Nico Steiner</a:t>
            </a:r>
            <a:endParaRPr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Picture 2" descr="A pixelated video game of a video game&#10;&#10;AI-generated content may be incorrect.">
            <a:extLst>
              <a:ext uri="{FF2B5EF4-FFF2-40B4-BE49-F238E27FC236}">
                <a16:creationId xmlns:a16="http://schemas.microsoft.com/office/drawing/2014/main" id="{7DA7A6A7-04CE-1965-C828-CA28867AB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387" y="1310192"/>
            <a:ext cx="5189973" cy="21097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027A3030-A12A-B474-C808-07A446763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>
            <a:extLst>
              <a:ext uri="{FF2B5EF4-FFF2-40B4-BE49-F238E27FC236}">
                <a16:creationId xmlns:a16="http://schemas.microsoft.com/office/drawing/2014/main" id="{415A8447-5CF5-BEF5-B2F3-78C9795D8A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2828" y="1252847"/>
            <a:ext cx="6170263" cy="1008063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sz="5400" dirty="0"/>
              <a:t>GAMEPLAY</a:t>
            </a:r>
          </a:p>
        </p:txBody>
      </p:sp>
      <p:sp>
        <p:nvSpPr>
          <p:cNvPr id="5" name="Google Shape;832;p58">
            <a:extLst>
              <a:ext uri="{FF2B5EF4-FFF2-40B4-BE49-F238E27FC236}">
                <a16:creationId xmlns:a16="http://schemas.microsoft.com/office/drawing/2014/main" id="{6934AAF5-3894-CFFE-19A5-68BC18B653AC}"/>
              </a:ext>
            </a:extLst>
          </p:cNvPr>
          <p:cNvSpPr/>
          <p:nvPr/>
        </p:nvSpPr>
        <p:spPr>
          <a:xfrm>
            <a:off x="3885413" y="2487616"/>
            <a:ext cx="1514378" cy="1509319"/>
          </a:xfrm>
          <a:custGeom>
            <a:avLst/>
            <a:gdLst/>
            <a:ahLst/>
            <a:cxnLst/>
            <a:rect l="l" t="t" r="r" b="b"/>
            <a:pathLst>
              <a:path w="14069" h="14022" extrusionOk="0">
                <a:moveTo>
                  <a:pt x="3237" y="2364"/>
                </a:moveTo>
                <a:cubicBezTo>
                  <a:pt x="3734" y="2364"/>
                  <a:pt x="4208" y="2752"/>
                  <a:pt x="4208" y="3336"/>
                </a:cubicBezTo>
                <a:cubicBezTo>
                  <a:pt x="4208" y="3869"/>
                  <a:pt x="3779" y="4303"/>
                  <a:pt x="3246" y="4303"/>
                </a:cubicBezTo>
                <a:cubicBezTo>
                  <a:pt x="2383" y="4303"/>
                  <a:pt x="1948" y="3260"/>
                  <a:pt x="2557" y="2652"/>
                </a:cubicBezTo>
                <a:cubicBezTo>
                  <a:pt x="2756" y="2453"/>
                  <a:pt x="2999" y="2364"/>
                  <a:pt x="3237" y="2364"/>
                </a:cubicBezTo>
                <a:close/>
                <a:moveTo>
                  <a:pt x="3246" y="4914"/>
                </a:moveTo>
                <a:cubicBezTo>
                  <a:pt x="3440" y="4914"/>
                  <a:pt x="3601" y="5063"/>
                  <a:pt x="3619" y="5261"/>
                </a:cubicBezTo>
                <a:cubicBezTo>
                  <a:pt x="3647" y="5261"/>
                  <a:pt x="3501" y="5647"/>
                  <a:pt x="3298" y="5676"/>
                </a:cubicBezTo>
                <a:lnTo>
                  <a:pt x="3246" y="5676"/>
                </a:lnTo>
                <a:lnTo>
                  <a:pt x="3246" y="5671"/>
                </a:lnTo>
                <a:cubicBezTo>
                  <a:pt x="3052" y="5671"/>
                  <a:pt x="2897" y="5530"/>
                  <a:pt x="2868" y="5341"/>
                </a:cubicBezTo>
                <a:cubicBezTo>
                  <a:pt x="2840" y="5133"/>
                  <a:pt x="2991" y="4940"/>
                  <a:pt x="3203" y="4916"/>
                </a:cubicBezTo>
                <a:cubicBezTo>
                  <a:pt x="3218" y="4915"/>
                  <a:pt x="3232" y="4914"/>
                  <a:pt x="3246" y="4914"/>
                </a:cubicBezTo>
                <a:close/>
                <a:moveTo>
                  <a:pt x="3741" y="6730"/>
                </a:moveTo>
                <a:cubicBezTo>
                  <a:pt x="3881" y="6730"/>
                  <a:pt x="4021" y="6804"/>
                  <a:pt x="4086" y="6954"/>
                </a:cubicBezTo>
                <a:cubicBezTo>
                  <a:pt x="4171" y="7143"/>
                  <a:pt x="4081" y="7370"/>
                  <a:pt x="3892" y="7450"/>
                </a:cubicBezTo>
                <a:cubicBezTo>
                  <a:pt x="3841" y="7473"/>
                  <a:pt x="3789" y="7483"/>
                  <a:pt x="3738" y="7483"/>
                </a:cubicBezTo>
                <a:cubicBezTo>
                  <a:pt x="3490" y="7483"/>
                  <a:pt x="3285" y="7227"/>
                  <a:pt x="3387" y="6968"/>
                </a:cubicBezTo>
                <a:cubicBezTo>
                  <a:pt x="3450" y="6810"/>
                  <a:pt x="3596" y="6730"/>
                  <a:pt x="3741" y="6730"/>
                </a:cubicBezTo>
                <a:close/>
                <a:moveTo>
                  <a:pt x="4797" y="8278"/>
                </a:moveTo>
                <a:cubicBezTo>
                  <a:pt x="4888" y="8278"/>
                  <a:pt x="4981" y="8310"/>
                  <a:pt x="5058" y="8384"/>
                </a:cubicBezTo>
                <a:cubicBezTo>
                  <a:pt x="5208" y="8530"/>
                  <a:pt x="5208" y="8771"/>
                  <a:pt x="5062" y="8922"/>
                </a:cubicBezTo>
                <a:cubicBezTo>
                  <a:pt x="4985" y="9001"/>
                  <a:pt x="4889" y="9036"/>
                  <a:pt x="4796" y="9036"/>
                </a:cubicBezTo>
                <a:cubicBezTo>
                  <a:pt x="4603" y="9036"/>
                  <a:pt x="4419" y="8887"/>
                  <a:pt x="4416" y="8662"/>
                </a:cubicBezTo>
                <a:cubicBezTo>
                  <a:pt x="4413" y="8430"/>
                  <a:pt x="4601" y="8278"/>
                  <a:pt x="4797" y="8278"/>
                </a:cubicBezTo>
                <a:close/>
                <a:moveTo>
                  <a:pt x="6375" y="9279"/>
                </a:moveTo>
                <a:cubicBezTo>
                  <a:pt x="6419" y="9279"/>
                  <a:pt x="6465" y="9287"/>
                  <a:pt x="6511" y="9304"/>
                </a:cubicBezTo>
                <a:cubicBezTo>
                  <a:pt x="6704" y="9379"/>
                  <a:pt x="6798" y="9596"/>
                  <a:pt x="6728" y="9794"/>
                </a:cubicBezTo>
                <a:cubicBezTo>
                  <a:pt x="6665" y="9954"/>
                  <a:pt x="6518" y="10036"/>
                  <a:pt x="6372" y="10036"/>
                </a:cubicBezTo>
                <a:cubicBezTo>
                  <a:pt x="6234" y="10036"/>
                  <a:pt x="6096" y="9963"/>
                  <a:pt x="6029" y="9813"/>
                </a:cubicBezTo>
                <a:cubicBezTo>
                  <a:pt x="5912" y="9551"/>
                  <a:pt x="6116" y="9279"/>
                  <a:pt x="6375" y="9279"/>
                </a:cubicBezTo>
                <a:close/>
                <a:moveTo>
                  <a:pt x="8200" y="9677"/>
                </a:moveTo>
                <a:cubicBezTo>
                  <a:pt x="8402" y="9677"/>
                  <a:pt x="8568" y="9837"/>
                  <a:pt x="8572" y="10045"/>
                </a:cubicBezTo>
                <a:cubicBezTo>
                  <a:pt x="8577" y="10247"/>
                  <a:pt x="8417" y="10417"/>
                  <a:pt x="8209" y="10422"/>
                </a:cubicBezTo>
                <a:lnTo>
                  <a:pt x="8185" y="10422"/>
                </a:lnTo>
                <a:cubicBezTo>
                  <a:pt x="7983" y="10417"/>
                  <a:pt x="7822" y="10247"/>
                  <a:pt x="7822" y="10045"/>
                </a:cubicBezTo>
                <a:cubicBezTo>
                  <a:pt x="7827" y="9837"/>
                  <a:pt x="7992" y="9677"/>
                  <a:pt x="8200" y="9677"/>
                </a:cubicBezTo>
                <a:close/>
                <a:moveTo>
                  <a:pt x="11275" y="8531"/>
                </a:moveTo>
                <a:cubicBezTo>
                  <a:pt x="11557" y="8531"/>
                  <a:pt x="11798" y="8884"/>
                  <a:pt x="11563" y="9162"/>
                </a:cubicBezTo>
                <a:lnTo>
                  <a:pt x="10643" y="10082"/>
                </a:lnTo>
                <a:lnTo>
                  <a:pt x="11563" y="11002"/>
                </a:lnTo>
                <a:cubicBezTo>
                  <a:pt x="11729" y="11144"/>
                  <a:pt x="11738" y="11399"/>
                  <a:pt x="11582" y="11554"/>
                </a:cubicBezTo>
                <a:cubicBezTo>
                  <a:pt x="11508" y="11628"/>
                  <a:pt x="11412" y="11665"/>
                  <a:pt x="11316" y="11665"/>
                </a:cubicBezTo>
                <a:cubicBezTo>
                  <a:pt x="11210" y="11665"/>
                  <a:pt x="11105" y="11620"/>
                  <a:pt x="11030" y="11531"/>
                </a:cubicBezTo>
                <a:lnTo>
                  <a:pt x="10110" y="10611"/>
                </a:lnTo>
                <a:lnTo>
                  <a:pt x="9186" y="11531"/>
                </a:lnTo>
                <a:cubicBezTo>
                  <a:pt x="9108" y="11599"/>
                  <a:pt x="9023" y="11628"/>
                  <a:pt x="8941" y="11628"/>
                </a:cubicBezTo>
                <a:cubicBezTo>
                  <a:pt x="8659" y="11628"/>
                  <a:pt x="8418" y="11277"/>
                  <a:pt x="8653" y="11002"/>
                </a:cubicBezTo>
                <a:lnTo>
                  <a:pt x="9572" y="10082"/>
                </a:lnTo>
                <a:lnTo>
                  <a:pt x="8653" y="9162"/>
                </a:lnTo>
                <a:cubicBezTo>
                  <a:pt x="8418" y="8884"/>
                  <a:pt x="8659" y="8531"/>
                  <a:pt x="8941" y="8531"/>
                </a:cubicBezTo>
                <a:cubicBezTo>
                  <a:pt x="9023" y="8531"/>
                  <a:pt x="9108" y="8561"/>
                  <a:pt x="9186" y="8629"/>
                </a:cubicBezTo>
                <a:lnTo>
                  <a:pt x="10106" y="9549"/>
                </a:lnTo>
                <a:lnTo>
                  <a:pt x="11030" y="8629"/>
                </a:lnTo>
                <a:cubicBezTo>
                  <a:pt x="11108" y="8561"/>
                  <a:pt x="11193" y="8531"/>
                  <a:pt x="11275" y="8531"/>
                </a:cubicBezTo>
                <a:close/>
                <a:moveTo>
                  <a:pt x="33" y="0"/>
                </a:moveTo>
                <a:lnTo>
                  <a:pt x="844" y="7044"/>
                </a:lnTo>
                <a:lnTo>
                  <a:pt x="0" y="14022"/>
                </a:lnTo>
                <a:lnTo>
                  <a:pt x="0" y="14022"/>
                </a:lnTo>
                <a:lnTo>
                  <a:pt x="7034" y="13135"/>
                </a:lnTo>
                <a:lnTo>
                  <a:pt x="14069" y="14022"/>
                </a:lnTo>
                <a:lnTo>
                  <a:pt x="14069" y="14022"/>
                </a:lnTo>
                <a:lnTo>
                  <a:pt x="13219" y="7044"/>
                </a:lnTo>
                <a:lnTo>
                  <a:pt x="14031" y="0"/>
                </a:lnTo>
                <a:lnTo>
                  <a:pt x="7034" y="859"/>
                </a:lnTo>
                <a:lnTo>
                  <a:pt x="3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926D46-9AEC-61BB-FAF5-81283CDBAB18}"/>
              </a:ext>
            </a:extLst>
          </p:cNvPr>
          <p:cNvGrpSpPr/>
          <p:nvPr/>
        </p:nvGrpSpPr>
        <p:grpSpPr>
          <a:xfrm flipH="1">
            <a:off x="1640764" y="1117355"/>
            <a:ext cx="1351280" cy="1719900"/>
            <a:chOff x="1654984" y="1107279"/>
            <a:chExt cx="1351280" cy="1719900"/>
          </a:xfrm>
        </p:grpSpPr>
        <p:sp>
          <p:nvSpPr>
            <p:cNvPr id="12" name="Google Shape;216;p38">
              <a:extLst>
                <a:ext uri="{FF2B5EF4-FFF2-40B4-BE49-F238E27FC236}">
                  <a16:creationId xmlns:a16="http://schemas.microsoft.com/office/drawing/2014/main" id="{30E2DC5C-22BB-1BF4-F8AE-78BD2F1D4414}"/>
                </a:ext>
              </a:extLst>
            </p:cNvPr>
            <p:cNvSpPr/>
            <p:nvPr/>
          </p:nvSpPr>
          <p:spPr>
            <a:xfrm>
              <a:off x="1698674" y="1107279"/>
              <a:ext cx="1263900" cy="1719900"/>
            </a:xfrm>
            <a:prstGeom prst="snip2DiagRect">
              <a:avLst>
                <a:gd name="adj1" fmla="val 3468"/>
                <a:gd name="adj2" fmla="val 50000"/>
              </a:avLst>
            </a:prstGeom>
            <a:solidFill>
              <a:schemeClr val="lt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3EB697-97C3-F9A0-F2AE-06C42F064950}"/>
                </a:ext>
              </a:extLst>
            </p:cNvPr>
            <p:cNvSpPr txBox="1"/>
            <p:nvPr/>
          </p:nvSpPr>
          <p:spPr>
            <a:xfrm>
              <a:off x="1654984" y="1560690"/>
              <a:ext cx="135128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" sz="6000" b="0" i="0" u="none" strike="noStrike" kern="0" cap="none" spc="0" normalizeH="0" baseline="0" noProof="0" dirty="0">
                  <a:ln>
                    <a:noFill/>
                  </a:ln>
                  <a:solidFill>
                    <a:srgbClr val="373833"/>
                  </a:solidFill>
                  <a:effectLst/>
                  <a:uLnTx/>
                  <a:uFillTx/>
                  <a:latin typeface="Alfa Slab One"/>
                  <a:sym typeface="Alfa Slab One"/>
                </a:rPr>
                <a:t>02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058742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>
          <a:extLst>
            <a:ext uri="{FF2B5EF4-FFF2-40B4-BE49-F238E27FC236}">
              <a16:creationId xmlns:a16="http://schemas.microsoft.com/office/drawing/2014/main" id="{11941A5F-0194-A9C8-C5F8-09A70F337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4;p39">
            <a:extLst>
              <a:ext uri="{FF2B5EF4-FFF2-40B4-BE49-F238E27FC236}">
                <a16:creationId xmlns:a16="http://schemas.microsoft.com/office/drawing/2014/main" id="{222E9889-DFB0-C37C-6FB8-E3287DF107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03376" y="1286106"/>
            <a:ext cx="4286224" cy="3595794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04775" dir="5700000" algn="bl" rotWithShape="0">
              <a:srgbClr val="53573F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9">
            <a:extLst>
              <a:ext uri="{FF2B5EF4-FFF2-40B4-BE49-F238E27FC236}">
                <a16:creationId xmlns:a16="http://schemas.microsoft.com/office/drawing/2014/main" id="{38CC041C-236A-B602-51CA-8F401AB3D50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1312" y="1286106"/>
            <a:ext cx="4317600" cy="3595793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04775" dir="5700000" algn="bl" rotWithShape="0">
              <a:srgbClr val="53573F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Titel 3">
            <a:extLst>
              <a:ext uri="{FF2B5EF4-FFF2-40B4-BE49-F238E27FC236}">
                <a16:creationId xmlns:a16="http://schemas.microsoft.com/office/drawing/2014/main" id="{5696E116-8B3B-0DEB-9F78-B2405200F6C8}"/>
              </a:ext>
            </a:extLst>
          </p:cNvPr>
          <p:cNvSpPr txBox="1">
            <a:spLocks/>
          </p:cNvSpPr>
          <p:nvPr/>
        </p:nvSpPr>
        <p:spPr>
          <a:xfrm>
            <a:off x="-796106" y="-66909"/>
            <a:ext cx="10318011" cy="162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59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Entity -</a:t>
            </a:r>
            <a:r>
              <a:rPr lang="de-DE" sz="40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Component</a:t>
            </a:r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-modell</a:t>
            </a:r>
          </a:p>
        </p:txBody>
      </p:sp>
      <p:sp>
        <p:nvSpPr>
          <p:cNvPr id="6" name="Google Shape;224;p39">
            <a:extLst>
              <a:ext uri="{FF2B5EF4-FFF2-40B4-BE49-F238E27FC236}">
                <a16:creationId xmlns:a16="http://schemas.microsoft.com/office/drawing/2014/main" id="{9D6CE866-A9F5-5826-85CC-1CEC9115F5AF}"/>
              </a:ext>
            </a:extLst>
          </p:cNvPr>
          <p:cNvSpPr/>
          <p:nvPr/>
        </p:nvSpPr>
        <p:spPr>
          <a:xfrm>
            <a:off x="181226" y="261601"/>
            <a:ext cx="8708374" cy="837724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04775" dir="5700000" algn="bl" rotWithShape="0">
              <a:srgbClr val="53573F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22257005-151F-D80A-9D8D-FC35CF5828A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-796106" y="-66909"/>
            <a:ext cx="10318011" cy="162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59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Rundenlogik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DBC5441-2280-9FFD-26E7-180CD8B82F66}"/>
              </a:ext>
            </a:extLst>
          </p:cNvPr>
          <p:cNvSpPr txBox="1"/>
          <p:nvPr/>
        </p:nvSpPr>
        <p:spPr>
          <a:xfrm>
            <a:off x="1342241" y="1352105"/>
            <a:ext cx="3944932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b="1" u="sng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Zug um Zug:</a:t>
            </a:r>
          </a:p>
        </p:txBody>
      </p:sp>
      <p:sp>
        <p:nvSpPr>
          <p:cNvPr id="10" name="Textfeld 11">
            <a:extLst>
              <a:ext uri="{FF2B5EF4-FFF2-40B4-BE49-F238E27FC236}">
                <a16:creationId xmlns:a16="http://schemas.microsoft.com/office/drawing/2014/main" id="{D138E860-DA68-836F-ADA1-C20265F21EE3}"/>
              </a:ext>
            </a:extLst>
          </p:cNvPr>
          <p:cNvSpPr txBox="1"/>
          <p:nvPr/>
        </p:nvSpPr>
        <p:spPr>
          <a:xfrm>
            <a:off x="5199068" y="1352105"/>
            <a:ext cx="3944932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b="1" u="sng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Gleichzeitige Ausführung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792B00-A93D-4F24-3670-FC7C4E07D4EB}"/>
              </a:ext>
            </a:extLst>
          </p:cNvPr>
          <p:cNvSpPr/>
          <p:nvPr/>
        </p:nvSpPr>
        <p:spPr>
          <a:xfrm>
            <a:off x="4603376" y="1286106"/>
            <a:ext cx="4286224" cy="359579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oogle Shape;765;p58">
            <a:extLst>
              <a:ext uri="{FF2B5EF4-FFF2-40B4-BE49-F238E27FC236}">
                <a16:creationId xmlns:a16="http://schemas.microsoft.com/office/drawing/2014/main" id="{CBF3F6DE-A88B-8494-5A70-E6FDDC214FA2}"/>
              </a:ext>
            </a:extLst>
          </p:cNvPr>
          <p:cNvGrpSpPr/>
          <p:nvPr/>
        </p:nvGrpSpPr>
        <p:grpSpPr>
          <a:xfrm>
            <a:off x="3166919" y="2803524"/>
            <a:ext cx="602479" cy="730645"/>
            <a:chOff x="7167913" y="1221075"/>
            <a:chExt cx="288275" cy="349600"/>
          </a:xfrm>
        </p:grpSpPr>
        <p:sp>
          <p:nvSpPr>
            <p:cNvPr id="14" name="Google Shape;766;p58">
              <a:extLst>
                <a:ext uri="{FF2B5EF4-FFF2-40B4-BE49-F238E27FC236}">
                  <a16:creationId xmlns:a16="http://schemas.microsoft.com/office/drawing/2014/main" id="{97F5127A-78E6-32F0-BF43-52DE28362C3C}"/>
                </a:ext>
              </a:extLst>
            </p:cNvPr>
            <p:cNvSpPr/>
            <p:nvPr/>
          </p:nvSpPr>
          <p:spPr>
            <a:xfrm>
              <a:off x="7167913" y="1440675"/>
              <a:ext cx="288275" cy="130000"/>
            </a:xfrm>
            <a:custGeom>
              <a:avLst/>
              <a:gdLst/>
              <a:ahLst/>
              <a:cxnLst/>
              <a:rect l="l" t="t" r="r" b="b"/>
              <a:pathLst>
                <a:path w="11531" h="5200" extrusionOk="0">
                  <a:moveTo>
                    <a:pt x="8139" y="1756"/>
                  </a:moveTo>
                  <a:lnTo>
                    <a:pt x="8870" y="2468"/>
                  </a:lnTo>
                  <a:lnTo>
                    <a:pt x="9596" y="1756"/>
                  </a:lnTo>
                  <a:lnTo>
                    <a:pt x="9596" y="1756"/>
                  </a:lnTo>
                  <a:cubicBezTo>
                    <a:pt x="9597" y="1756"/>
                    <a:pt x="9988" y="2496"/>
                    <a:pt x="8865" y="3346"/>
                  </a:cubicBezTo>
                  <a:cubicBezTo>
                    <a:pt x="7747" y="2496"/>
                    <a:pt x="8139" y="1756"/>
                    <a:pt x="8139" y="1756"/>
                  </a:cubicBezTo>
                  <a:close/>
                  <a:moveTo>
                    <a:pt x="8794" y="1"/>
                  </a:moveTo>
                  <a:lnTo>
                    <a:pt x="6502" y="1789"/>
                  </a:lnTo>
                  <a:lnTo>
                    <a:pt x="5733" y="619"/>
                  </a:lnTo>
                  <a:lnTo>
                    <a:pt x="5011" y="1793"/>
                  </a:lnTo>
                  <a:lnTo>
                    <a:pt x="2699" y="15"/>
                  </a:lnTo>
                  <a:cubicBezTo>
                    <a:pt x="1076" y="765"/>
                    <a:pt x="0" y="2322"/>
                    <a:pt x="0" y="5200"/>
                  </a:cubicBezTo>
                  <a:lnTo>
                    <a:pt x="11531" y="5200"/>
                  </a:lnTo>
                  <a:cubicBezTo>
                    <a:pt x="11531" y="2317"/>
                    <a:pt x="10436" y="737"/>
                    <a:pt x="8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6" name="Google Shape;767;p58">
              <a:extLst>
                <a:ext uri="{FF2B5EF4-FFF2-40B4-BE49-F238E27FC236}">
                  <a16:creationId xmlns:a16="http://schemas.microsoft.com/office/drawing/2014/main" id="{7E805A8F-47D2-CABE-C2B4-2FFF292A1EAF}"/>
                </a:ext>
              </a:extLst>
            </p:cNvPr>
            <p:cNvSpPr/>
            <p:nvPr/>
          </p:nvSpPr>
          <p:spPr>
            <a:xfrm>
              <a:off x="7209438" y="1323075"/>
              <a:ext cx="205250" cy="133200"/>
            </a:xfrm>
            <a:custGeom>
              <a:avLst/>
              <a:gdLst/>
              <a:ahLst/>
              <a:cxnLst/>
              <a:rect l="l" t="t" r="r" b="b"/>
              <a:pathLst>
                <a:path w="8210" h="5328" extrusionOk="0">
                  <a:moveTo>
                    <a:pt x="510" y="1"/>
                  </a:moveTo>
                  <a:cubicBezTo>
                    <a:pt x="0" y="1666"/>
                    <a:pt x="703" y="3464"/>
                    <a:pt x="2208" y="4346"/>
                  </a:cubicBezTo>
                  <a:lnTo>
                    <a:pt x="4072" y="5327"/>
                  </a:lnTo>
                  <a:lnTo>
                    <a:pt x="6001" y="4346"/>
                  </a:lnTo>
                  <a:cubicBezTo>
                    <a:pt x="7506" y="3469"/>
                    <a:pt x="8209" y="1666"/>
                    <a:pt x="7704" y="1"/>
                  </a:cubicBezTo>
                  <a:lnTo>
                    <a:pt x="7704" y="1"/>
                  </a:lnTo>
                  <a:cubicBezTo>
                    <a:pt x="6954" y="374"/>
                    <a:pt x="5628" y="897"/>
                    <a:pt x="4105" y="897"/>
                  </a:cubicBezTo>
                  <a:cubicBezTo>
                    <a:pt x="2581" y="897"/>
                    <a:pt x="1255" y="374"/>
                    <a:pt x="5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7" name="Google Shape;768;p58">
              <a:extLst>
                <a:ext uri="{FF2B5EF4-FFF2-40B4-BE49-F238E27FC236}">
                  <a16:creationId xmlns:a16="http://schemas.microsoft.com/office/drawing/2014/main" id="{F8DA0698-FB51-9F6E-2E2F-616BFDC8F228}"/>
                </a:ext>
              </a:extLst>
            </p:cNvPr>
            <p:cNvSpPr/>
            <p:nvPr/>
          </p:nvSpPr>
          <p:spPr>
            <a:xfrm>
              <a:off x="7195038" y="1221075"/>
              <a:ext cx="233550" cy="105450"/>
            </a:xfrm>
            <a:custGeom>
              <a:avLst/>
              <a:gdLst/>
              <a:ahLst/>
              <a:cxnLst/>
              <a:rect l="l" t="t" r="r" b="b"/>
              <a:pathLst>
                <a:path w="9342" h="4218" extrusionOk="0">
                  <a:moveTo>
                    <a:pt x="4678" y="1337"/>
                  </a:moveTo>
                  <a:cubicBezTo>
                    <a:pt x="5111" y="1337"/>
                    <a:pt x="5483" y="1685"/>
                    <a:pt x="5483" y="2142"/>
                  </a:cubicBezTo>
                  <a:cubicBezTo>
                    <a:pt x="5483" y="2255"/>
                    <a:pt x="5459" y="2368"/>
                    <a:pt x="5412" y="2472"/>
                  </a:cubicBezTo>
                  <a:lnTo>
                    <a:pt x="5435" y="2472"/>
                  </a:lnTo>
                  <a:cubicBezTo>
                    <a:pt x="5438" y="2472"/>
                    <a:pt x="5441" y="2472"/>
                    <a:pt x="5444" y="2472"/>
                  </a:cubicBezTo>
                  <a:cubicBezTo>
                    <a:pt x="5648" y="2472"/>
                    <a:pt x="5813" y="2640"/>
                    <a:pt x="5813" y="2850"/>
                  </a:cubicBezTo>
                  <a:cubicBezTo>
                    <a:pt x="5813" y="3057"/>
                    <a:pt x="5643" y="3227"/>
                    <a:pt x="5435" y="3227"/>
                  </a:cubicBezTo>
                  <a:lnTo>
                    <a:pt x="3879" y="3227"/>
                  </a:lnTo>
                  <a:cubicBezTo>
                    <a:pt x="3671" y="3227"/>
                    <a:pt x="3501" y="3057"/>
                    <a:pt x="3501" y="2850"/>
                  </a:cubicBezTo>
                  <a:cubicBezTo>
                    <a:pt x="3501" y="2640"/>
                    <a:pt x="3666" y="2472"/>
                    <a:pt x="3870" y="2472"/>
                  </a:cubicBezTo>
                  <a:cubicBezTo>
                    <a:pt x="3873" y="2472"/>
                    <a:pt x="3876" y="2472"/>
                    <a:pt x="3879" y="2472"/>
                  </a:cubicBezTo>
                  <a:lnTo>
                    <a:pt x="3949" y="2472"/>
                  </a:lnTo>
                  <a:cubicBezTo>
                    <a:pt x="3742" y="2005"/>
                    <a:pt x="4011" y="1463"/>
                    <a:pt x="4511" y="1354"/>
                  </a:cubicBezTo>
                  <a:cubicBezTo>
                    <a:pt x="4567" y="1342"/>
                    <a:pt x="4623" y="1337"/>
                    <a:pt x="4678" y="1337"/>
                  </a:cubicBezTo>
                  <a:close/>
                  <a:moveTo>
                    <a:pt x="4676" y="0"/>
                  </a:moveTo>
                  <a:cubicBezTo>
                    <a:pt x="2095" y="0"/>
                    <a:pt x="0" y="689"/>
                    <a:pt x="0" y="1543"/>
                  </a:cubicBezTo>
                  <a:cubicBezTo>
                    <a:pt x="0" y="1915"/>
                    <a:pt x="420" y="2260"/>
                    <a:pt x="1081" y="2529"/>
                  </a:cubicBezTo>
                  <a:lnTo>
                    <a:pt x="1081" y="3227"/>
                  </a:lnTo>
                  <a:cubicBezTo>
                    <a:pt x="1647" y="3534"/>
                    <a:pt x="3039" y="4218"/>
                    <a:pt x="4666" y="4218"/>
                  </a:cubicBezTo>
                  <a:cubicBezTo>
                    <a:pt x="6294" y="4218"/>
                    <a:pt x="7733" y="3538"/>
                    <a:pt x="8252" y="3227"/>
                  </a:cubicBezTo>
                  <a:lnTo>
                    <a:pt x="8252" y="2529"/>
                  </a:lnTo>
                  <a:cubicBezTo>
                    <a:pt x="8960" y="2260"/>
                    <a:pt x="9342" y="1915"/>
                    <a:pt x="9342" y="1543"/>
                  </a:cubicBezTo>
                  <a:cubicBezTo>
                    <a:pt x="9342" y="689"/>
                    <a:pt x="7257" y="0"/>
                    <a:pt x="4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18" name="Google Shape;833;p58">
            <a:extLst>
              <a:ext uri="{FF2B5EF4-FFF2-40B4-BE49-F238E27FC236}">
                <a16:creationId xmlns:a16="http://schemas.microsoft.com/office/drawing/2014/main" id="{9D0B8429-4C41-EF9B-4532-009FE11D8391}"/>
              </a:ext>
            </a:extLst>
          </p:cNvPr>
          <p:cNvGrpSpPr/>
          <p:nvPr/>
        </p:nvGrpSpPr>
        <p:grpSpPr>
          <a:xfrm>
            <a:off x="933865" y="2814791"/>
            <a:ext cx="602479" cy="729704"/>
            <a:chOff x="1026238" y="3085550"/>
            <a:chExt cx="288275" cy="349150"/>
          </a:xfrm>
        </p:grpSpPr>
        <p:sp>
          <p:nvSpPr>
            <p:cNvPr id="19" name="Google Shape;834;p58">
              <a:extLst>
                <a:ext uri="{FF2B5EF4-FFF2-40B4-BE49-F238E27FC236}">
                  <a16:creationId xmlns:a16="http://schemas.microsoft.com/office/drawing/2014/main" id="{DFC31B26-8022-7506-A4C9-FD0E93EB50FC}"/>
                </a:ext>
              </a:extLst>
            </p:cNvPr>
            <p:cNvSpPr/>
            <p:nvPr/>
          </p:nvSpPr>
          <p:spPr>
            <a:xfrm>
              <a:off x="1246663" y="3305275"/>
              <a:ext cx="67850" cy="129425"/>
            </a:xfrm>
            <a:custGeom>
              <a:avLst/>
              <a:gdLst/>
              <a:ahLst/>
              <a:cxnLst/>
              <a:rect l="l" t="t" r="r" b="b"/>
              <a:pathLst>
                <a:path w="2714" h="5177" extrusionOk="0">
                  <a:moveTo>
                    <a:pt x="1" y="1"/>
                  </a:moveTo>
                  <a:lnTo>
                    <a:pt x="1" y="5176"/>
                  </a:lnTo>
                  <a:lnTo>
                    <a:pt x="2713" y="5176"/>
                  </a:lnTo>
                  <a:cubicBezTo>
                    <a:pt x="2713" y="2298"/>
                    <a:pt x="1652" y="74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" name="Google Shape;835;p58">
              <a:extLst>
                <a:ext uri="{FF2B5EF4-FFF2-40B4-BE49-F238E27FC236}">
                  <a16:creationId xmlns:a16="http://schemas.microsoft.com/office/drawing/2014/main" id="{DBBF5DD3-38CE-5BD7-0686-8DE0B851F468}"/>
                </a:ext>
              </a:extLst>
            </p:cNvPr>
            <p:cNvSpPr/>
            <p:nvPr/>
          </p:nvSpPr>
          <p:spPr>
            <a:xfrm>
              <a:off x="1026238" y="3305750"/>
              <a:ext cx="65950" cy="128950"/>
            </a:xfrm>
            <a:custGeom>
              <a:avLst/>
              <a:gdLst/>
              <a:ahLst/>
              <a:cxnLst/>
              <a:rect l="l" t="t" r="r" b="b"/>
              <a:pathLst>
                <a:path w="2638" h="5158" extrusionOk="0">
                  <a:moveTo>
                    <a:pt x="2637" y="1"/>
                  </a:moveTo>
                  <a:cubicBezTo>
                    <a:pt x="1080" y="755"/>
                    <a:pt x="0" y="2326"/>
                    <a:pt x="0" y="5157"/>
                  </a:cubicBezTo>
                  <a:lnTo>
                    <a:pt x="2637" y="5157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3" name="Google Shape;836;p58">
              <a:extLst>
                <a:ext uri="{FF2B5EF4-FFF2-40B4-BE49-F238E27FC236}">
                  <a16:creationId xmlns:a16="http://schemas.microsoft.com/office/drawing/2014/main" id="{2A236C8F-8E8C-6AC0-C770-4F981AD86BD8}"/>
                </a:ext>
              </a:extLst>
            </p:cNvPr>
            <p:cNvSpPr/>
            <p:nvPr/>
          </p:nvSpPr>
          <p:spPr>
            <a:xfrm>
              <a:off x="1111038" y="3310700"/>
              <a:ext cx="116675" cy="124000"/>
            </a:xfrm>
            <a:custGeom>
              <a:avLst/>
              <a:gdLst/>
              <a:ahLst/>
              <a:cxnLst/>
              <a:rect l="l" t="t" r="r" b="b"/>
              <a:pathLst>
                <a:path w="4667" h="4960" extrusionOk="0">
                  <a:moveTo>
                    <a:pt x="0" y="1"/>
                  </a:moveTo>
                  <a:lnTo>
                    <a:pt x="0" y="4959"/>
                  </a:lnTo>
                  <a:lnTo>
                    <a:pt x="4666" y="4959"/>
                  </a:lnTo>
                  <a:lnTo>
                    <a:pt x="4666" y="29"/>
                  </a:lnTo>
                  <a:cubicBezTo>
                    <a:pt x="3973" y="449"/>
                    <a:pt x="3171" y="666"/>
                    <a:pt x="2359" y="666"/>
                  </a:cubicBezTo>
                  <a:cubicBezTo>
                    <a:pt x="1524" y="661"/>
                    <a:pt x="708" y="43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" name="Google Shape;837;p58">
              <a:extLst>
                <a:ext uri="{FF2B5EF4-FFF2-40B4-BE49-F238E27FC236}">
                  <a16:creationId xmlns:a16="http://schemas.microsoft.com/office/drawing/2014/main" id="{470B1717-3B7A-2255-264A-B1F0EE854B71}"/>
                </a:ext>
              </a:extLst>
            </p:cNvPr>
            <p:cNvSpPr/>
            <p:nvPr/>
          </p:nvSpPr>
          <p:spPr>
            <a:xfrm>
              <a:off x="1059488" y="3085550"/>
              <a:ext cx="221775" cy="113250"/>
            </a:xfrm>
            <a:custGeom>
              <a:avLst/>
              <a:gdLst/>
              <a:ahLst/>
              <a:cxnLst/>
              <a:rect l="l" t="t" r="r" b="b"/>
              <a:pathLst>
                <a:path w="8871" h="4530" extrusionOk="0">
                  <a:moveTo>
                    <a:pt x="3718" y="0"/>
                  </a:moveTo>
                  <a:cubicBezTo>
                    <a:pt x="1699" y="0"/>
                    <a:pt x="19" y="1751"/>
                    <a:pt x="1" y="3916"/>
                  </a:cubicBezTo>
                  <a:lnTo>
                    <a:pt x="1" y="4529"/>
                  </a:lnTo>
                  <a:cubicBezTo>
                    <a:pt x="1439" y="4100"/>
                    <a:pt x="2935" y="3878"/>
                    <a:pt x="4435" y="3869"/>
                  </a:cubicBezTo>
                  <a:cubicBezTo>
                    <a:pt x="5936" y="3878"/>
                    <a:pt x="7431" y="4100"/>
                    <a:pt x="8870" y="4529"/>
                  </a:cubicBezTo>
                  <a:lnTo>
                    <a:pt x="8870" y="4289"/>
                  </a:lnTo>
                  <a:lnTo>
                    <a:pt x="8870" y="3916"/>
                  </a:lnTo>
                  <a:cubicBezTo>
                    <a:pt x="8846" y="1751"/>
                    <a:pt x="7252" y="0"/>
                    <a:pt x="5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" name="Google Shape;838;p58">
              <a:extLst>
                <a:ext uri="{FF2B5EF4-FFF2-40B4-BE49-F238E27FC236}">
                  <a16:creationId xmlns:a16="http://schemas.microsoft.com/office/drawing/2014/main" id="{D8D11DF1-F8B3-1402-6474-F03844103AA6}"/>
                </a:ext>
              </a:extLst>
            </p:cNvPr>
            <p:cNvSpPr/>
            <p:nvPr/>
          </p:nvSpPr>
          <p:spPr>
            <a:xfrm>
              <a:off x="1047213" y="3204425"/>
              <a:ext cx="245950" cy="103950"/>
            </a:xfrm>
            <a:custGeom>
              <a:avLst/>
              <a:gdLst/>
              <a:ahLst/>
              <a:cxnLst/>
              <a:rect l="l" t="t" r="r" b="b"/>
              <a:pathLst>
                <a:path w="9838" h="4158" extrusionOk="0">
                  <a:moveTo>
                    <a:pt x="4931" y="1"/>
                  </a:moveTo>
                  <a:cubicBezTo>
                    <a:pt x="4624" y="15"/>
                    <a:pt x="4780" y="562"/>
                    <a:pt x="4634" y="1039"/>
                  </a:cubicBezTo>
                  <a:cubicBezTo>
                    <a:pt x="4469" y="1591"/>
                    <a:pt x="3926" y="1987"/>
                    <a:pt x="3322" y="1987"/>
                  </a:cubicBezTo>
                  <a:cubicBezTo>
                    <a:pt x="2567" y="1987"/>
                    <a:pt x="1935" y="1378"/>
                    <a:pt x="1935" y="628"/>
                  </a:cubicBezTo>
                  <a:lnTo>
                    <a:pt x="1935" y="128"/>
                  </a:lnTo>
                  <a:cubicBezTo>
                    <a:pt x="1407" y="232"/>
                    <a:pt x="883" y="364"/>
                    <a:pt x="369" y="520"/>
                  </a:cubicBezTo>
                  <a:cubicBezTo>
                    <a:pt x="293" y="543"/>
                    <a:pt x="223" y="595"/>
                    <a:pt x="175" y="661"/>
                  </a:cubicBezTo>
                  <a:cubicBezTo>
                    <a:pt x="1" y="911"/>
                    <a:pt x="180" y="1261"/>
                    <a:pt x="487" y="1261"/>
                  </a:cubicBezTo>
                  <a:cubicBezTo>
                    <a:pt x="525" y="1261"/>
                    <a:pt x="562" y="1256"/>
                    <a:pt x="600" y="1242"/>
                  </a:cubicBezTo>
                  <a:lnTo>
                    <a:pt x="605" y="1246"/>
                  </a:lnTo>
                  <a:cubicBezTo>
                    <a:pt x="812" y="1180"/>
                    <a:pt x="1015" y="1124"/>
                    <a:pt x="1228" y="1067"/>
                  </a:cubicBezTo>
                  <a:cubicBezTo>
                    <a:pt x="1548" y="2857"/>
                    <a:pt x="3104" y="4157"/>
                    <a:pt x="4921" y="4157"/>
                  </a:cubicBezTo>
                  <a:cubicBezTo>
                    <a:pt x="4924" y="4157"/>
                    <a:pt x="4928" y="4157"/>
                    <a:pt x="4931" y="4157"/>
                  </a:cubicBezTo>
                  <a:cubicBezTo>
                    <a:pt x="6752" y="4153"/>
                    <a:pt x="8314" y="2846"/>
                    <a:pt x="8630" y="1053"/>
                  </a:cubicBezTo>
                  <a:cubicBezTo>
                    <a:pt x="8837" y="1110"/>
                    <a:pt x="9045" y="1166"/>
                    <a:pt x="9248" y="1232"/>
                  </a:cubicBezTo>
                  <a:cubicBezTo>
                    <a:pt x="9286" y="1242"/>
                    <a:pt x="9323" y="1251"/>
                    <a:pt x="9361" y="1251"/>
                  </a:cubicBezTo>
                  <a:cubicBezTo>
                    <a:pt x="9658" y="1246"/>
                    <a:pt x="9838" y="916"/>
                    <a:pt x="9677" y="666"/>
                  </a:cubicBezTo>
                  <a:cubicBezTo>
                    <a:pt x="9625" y="591"/>
                    <a:pt x="9550" y="539"/>
                    <a:pt x="9465" y="510"/>
                  </a:cubicBezTo>
                  <a:cubicBezTo>
                    <a:pt x="8946" y="345"/>
                    <a:pt x="8417" y="218"/>
                    <a:pt x="7884" y="119"/>
                  </a:cubicBezTo>
                  <a:lnTo>
                    <a:pt x="7884" y="628"/>
                  </a:lnTo>
                  <a:cubicBezTo>
                    <a:pt x="7880" y="1378"/>
                    <a:pt x="7271" y="1987"/>
                    <a:pt x="6521" y="1987"/>
                  </a:cubicBezTo>
                  <a:cubicBezTo>
                    <a:pt x="6517" y="1987"/>
                    <a:pt x="6514" y="1987"/>
                    <a:pt x="6510" y="1987"/>
                  </a:cubicBezTo>
                  <a:cubicBezTo>
                    <a:pt x="5920" y="1987"/>
                    <a:pt x="5397" y="1602"/>
                    <a:pt x="5224" y="1039"/>
                  </a:cubicBezTo>
                  <a:cubicBezTo>
                    <a:pt x="5077" y="567"/>
                    <a:pt x="5233" y="15"/>
                    <a:pt x="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38" name="Google Shape;765;p58">
            <a:extLst>
              <a:ext uri="{FF2B5EF4-FFF2-40B4-BE49-F238E27FC236}">
                <a16:creationId xmlns:a16="http://schemas.microsoft.com/office/drawing/2014/main" id="{0FCA919A-502C-950A-6377-E6B0E1512EDE}"/>
              </a:ext>
            </a:extLst>
          </p:cNvPr>
          <p:cNvGrpSpPr/>
          <p:nvPr/>
        </p:nvGrpSpPr>
        <p:grpSpPr>
          <a:xfrm>
            <a:off x="8032908" y="2718679"/>
            <a:ext cx="602479" cy="730645"/>
            <a:chOff x="7167913" y="1221075"/>
            <a:chExt cx="288275" cy="349600"/>
          </a:xfrm>
        </p:grpSpPr>
        <p:sp>
          <p:nvSpPr>
            <p:cNvPr id="39" name="Google Shape;766;p58">
              <a:extLst>
                <a:ext uri="{FF2B5EF4-FFF2-40B4-BE49-F238E27FC236}">
                  <a16:creationId xmlns:a16="http://schemas.microsoft.com/office/drawing/2014/main" id="{F806F5C0-11B0-CECA-C6CF-879C9D121FE2}"/>
                </a:ext>
              </a:extLst>
            </p:cNvPr>
            <p:cNvSpPr/>
            <p:nvPr/>
          </p:nvSpPr>
          <p:spPr>
            <a:xfrm>
              <a:off x="7167913" y="1440675"/>
              <a:ext cx="288275" cy="130000"/>
            </a:xfrm>
            <a:custGeom>
              <a:avLst/>
              <a:gdLst/>
              <a:ahLst/>
              <a:cxnLst/>
              <a:rect l="l" t="t" r="r" b="b"/>
              <a:pathLst>
                <a:path w="11531" h="5200" extrusionOk="0">
                  <a:moveTo>
                    <a:pt x="8139" y="1756"/>
                  </a:moveTo>
                  <a:lnTo>
                    <a:pt x="8870" y="2468"/>
                  </a:lnTo>
                  <a:lnTo>
                    <a:pt x="9596" y="1756"/>
                  </a:lnTo>
                  <a:lnTo>
                    <a:pt x="9596" y="1756"/>
                  </a:lnTo>
                  <a:cubicBezTo>
                    <a:pt x="9597" y="1756"/>
                    <a:pt x="9988" y="2496"/>
                    <a:pt x="8865" y="3346"/>
                  </a:cubicBezTo>
                  <a:cubicBezTo>
                    <a:pt x="7747" y="2496"/>
                    <a:pt x="8139" y="1756"/>
                    <a:pt x="8139" y="1756"/>
                  </a:cubicBezTo>
                  <a:close/>
                  <a:moveTo>
                    <a:pt x="8794" y="1"/>
                  </a:moveTo>
                  <a:lnTo>
                    <a:pt x="6502" y="1789"/>
                  </a:lnTo>
                  <a:lnTo>
                    <a:pt x="5733" y="619"/>
                  </a:lnTo>
                  <a:lnTo>
                    <a:pt x="5011" y="1793"/>
                  </a:lnTo>
                  <a:lnTo>
                    <a:pt x="2699" y="15"/>
                  </a:lnTo>
                  <a:cubicBezTo>
                    <a:pt x="1076" y="765"/>
                    <a:pt x="0" y="2322"/>
                    <a:pt x="0" y="5200"/>
                  </a:cubicBezTo>
                  <a:lnTo>
                    <a:pt x="11531" y="5200"/>
                  </a:lnTo>
                  <a:cubicBezTo>
                    <a:pt x="11531" y="2317"/>
                    <a:pt x="10436" y="737"/>
                    <a:pt x="8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Google Shape;767;p58">
              <a:extLst>
                <a:ext uri="{FF2B5EF4-FFF2-40B4-BE49-F238E27FC236}">
                  <a16:creationId xmlns:a16="http://schemas.microsoft.com/office/drawing/2014/main" id="{D6A76AED-32AA-D468-CB23-1CB2A3800A80}"/>
                </a:ext>
              </a:extLst>
            </p:cNvPr>
            <p:cNvSpPr/>
            <p:nvPr/>
          </p:nvSpPr>
          <p:spPr>
            <a:xfrm>
              <a:off x="7209438" y="1323075"/>
              <a:ext cx="205250" cy="133200"/>
            </a:xfrm>
            <a:custGeom>
              <a:avLst/>
              <a:gdLst/>
              <a:ahLst/>
              <a:cxnLst/>
              <a:rect l="l" t="t" r="r" b="b"/>
              <a:pathLst>
                <a:path w="8210" h="5328" extrusionOk="0">
                  <a:moveTo>
                    <a:pt x="510" y="1"/>
                  </a:moveTo>
                  <a:cubicBezTo>
                    <a:pt x="0" y="1666"/>
                    <a:pt x="703" y="3464"/>
                    <a:pt x="2208" y="4346"/>
                  </a:cubicBezTo>
                  <a:lnTo>
                    <a:pt x="4072" y="5327"/>
                  </a:lnTo>
                  <a:lnTo>
                    <a:pt x="6001" y="4346"/>
                  </a:lnTo>
                  <a:cubicBezTo>
                    <a:pt x="7506" y="3469"/>
                    <a:pt x="8209" y="1666"/>
                    <a:pt x="7704" y="1"/>
                  </a:cubicBezTo>
                  <a:lnTo>
                    <a:pt x="7704" y="1"/>
                  </a:lnTo>
                  <a:cubicBezTo>
                    <a:pt x="6954" y="374"/>
                    <a:pt x="5628" y="897"/>
                    <a:pt x="4105" y="897"/>
                  </a:cubicBezTo>
                  <a:cubicBezTo>
                    <a:pt x="2581" y="897"/>
                    <a:pt x="1255" y="374"/>
                    <a:pt x="5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1" name="Google Shape;768;p58">
              <a:extLst>
                <a:ext uri="{FF2B5EF4-FFF2-40B4-BE49-F238E27FC236}">
                  <a16:creationId xmlns:a16="http://schemas.microsoft.com/office/drawing/2014/main" id="{503CD7F2-5110-5E9D-57B0-6888F6098183}"/>
                </a:ext>
              </a:extLst>
            </p:cNvPr>
            <p:cNvSpPr/>
            <p:nvPr/>
          </p:nvSpPr>
          <p:spPr>
            <a:xfrm>
              <a:off x="7195038" y="1221075"/>
              <a:ext cx="233550" cy="105450"/>
            </a:xfrm>
            <a:custGeom>
              <a:avLst/>
              <a:gdLst/>
              <a:ahLst/>
              <a:cxnLst/>
              <a:rect l="l" t="t" r="r" b="b"/>
              <a:pathLst>
                <a:path w="9342" h="4218" extrusionOk="0">
                  <a:moveTo>
                    <a:pt x="4678" y="1337"/>
                  </a:moveTo>
                  <a:cubicBezTo>
                    <a:pt x="5111" y="1337"/>
                    <a:pt x="5483" y="1685"/>
                    <a:pt x="5483" y="2142"/>
                  </a:cubicBezTo>
                  <a:cubicBezTo>
                    <a:pt x="5483" y="2255"/>
                    <a:pt x="5459" y="2368"/>
                    <a:pt x="5412" y="2472"/>
                  </a:cubicBezTo>
                  <a:lnTo>
                    <a:pt x="5435" y="2472"/>
                  </a:lnTo>
                  <a:cubicBezTo>
                    <a:pt x="5438" y="2472"/>
                    <a:pt x="5441" y="2472"/>
                    <a:pt x="5444" y="2472"/>
                  </a:cubicBezTo>
                  <a:cubicBezTo>
                    <a:pt x="5648" y="2472"/>
                    <a:pt x="5813" y="2640"/>
                    <a:pt x="5813" y="2850"/>
                  </a:cubicBezTo>
                  <a:cubicBezTo>
                    <a:pt x="5813" y="3057"/>
                    <a:pt x="5643" y="3227"/>
                    <a:pt x="5435" y="3227"/>
                  </a:cubicBezTo>
                  <a:lnTo>
                    <a:pt x="3879" y="3227"/>
                  </a:lnTo>
                  <a:cubicBezTo>
                    <a:pt x="3671" y="3227"/>
                    <a:pt x="3501" y="3057"/>
                    <a:pt x="3501" y="2850"/>
                  </a:cubicBezTo>
                  <a:cubicBezTo>
                    <a:pt x="3501" y="2640"/>
                    <a:pt x="3666" y="2472"/>
                    <a:pt x="3870" y="2472"/>
                  </a:cubicBezTo>
                  <a:cubicBezTo>
                    <a:pt x="3873" y="2472"/>
                    <a:pt x="3876" y="2472"/>
                    <a:pt x="3879" y="2472"/>
                  </a:cubicBezTo>
                  <a:lnTo>
                    <a:pt x="3949" y="2472"/>
                  </a:lnTo>
                  <a:cubicBezTo>
                    <a:pt x="3742" y="2005"/>
                    <a:pt x="4011" y="1463"/>
                    <a:pt x="4511" y="1354"/>
                  </a:cubicBezTo>
                  <a:cubicBezTo>
                    <a:pt x="4567" y="1342"/>
                    <a:pt x="4623" y="1337"/>
                    <a:pt x="4678" y="1337"/>
                  </a:cubicBezTo>
                  <a:close/>
                  <a:moveTo>
                    <a:pt x="4676" y="0"/>
                  </a:moveTo>
                  <a:cubicBezTo>
                    <a:pt x="2095" y="0"/>
                    <a:pt x="0" y="689"/>
                    <a:pt x="0" y="1543"/>
                  </a:cubicBezTo>
                  <a:cubicBezTo>
                    <a:pt x="0" y="1915"/>
                    <a:pt x="420" y="2260"/>
                    <a:pt x="1081" y="2529"/>
                  </a:cubicBezTo>
                  <a:lnTo>
                    <a:pt x="1081" y="3227"/>
                  </a:lnTo>
                  <a:cubicBezTo>
                    <a:pt x="1647" y="3534"/>
                    <a:pt x="3039" y="4218"/>
                    <a:pt x="4666" y="4218"/>
                  </a:cubicBezTo>
                  <a:cubicBezTo>
                    <a:pt x="6294" y="4218"/>
                    <a:pt x="7733" y="3538"/>
                    <a:pt x="8252" y="3227"/>
                  </a:cubicBezTo>
                  <a:lnTo>
                    <a:pt x="8252" y="2529"/>
                  </a:lnTo>
                  <a:cubicBezTo>
                    <a:pt x="8960" y="2260"/>
                    <a:pt x="9342" y="1915"/>
                    <a:pt x="9342" y="1543"/>
                  </a:cubicBezTo>
                  <a:cubicBezTo>
                    <a:pt x="9342" y="689"/>
                    <a:pt x="7257" y="0"/>
                    <a:pt x="4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42" name="Google Shape;833;p58">
            <a:extLst>
              <a:ext uri="{FF2B5EF4-FFF2-40B4-BE49-F238E27FC236}">
                <a16:creationId xmlns:a16="http://schemas.microsoft.com/office/drawing/2014/main" id="{C48E8D1D-72F7-8F0F-116F-1FC3F308C456}"/>
              </a:ext>
            </a:extLst>
          </p:cNvPr>
          <p:cNvGrpSpPr/>
          <p:nvPr/>
        </p:nvGrpSpPr>
        <p:grpSpPr>
          <a:xfrm>
            <a:off x="4865992" y="2765830"/>
            <a:ext cx="602479" cy="729704"/>
            <a:chOff x="1026238" y="3085550"/>
            <a:chExt cx="288275" cy="349150"/>
          </a:xfrm>
        </p:grpSpPr>
        <p:sp>
          <p:nvSpPr>
            <p:cNvPr id="43" name="Google Shape;834;p58">
              <a:extLst>
                <a:ext uri="{FF2B5EF4-FFF2-40B4-BE49-F238E27FC236}">
                  <a16:creationId xmlns:a16="http://schemas.microsoft.com/office/drawing/2014/main" id="{8E6C9722-27CE-B79B-714E-82B6DDE819D2}"/>
                </a:ext>
              </a:extLst>
            </p:cNvPr>
            <p:cNvSpPr/>
            <p:nvPr/>
          </p:nvSpPr>
          <p:spPr>
            <a:xfrm>
              <a:off x="1246663" y="3305275"/>
              <a:ext cx="67850" cy="129425"/>
            </a:xfrm>
            <a:custGeom>
              <a:avLst/>
              <a:gdLst/>
              <a:ahLst/>
              <a:cxnLst/>
              <a:rect l="l" t="t" r="r" b="b"/>
              <a:pathLst>
                <a:path w="2714" h="5177" extrusionOk="0">
                  <a:moveTo>
                    <a:pt x="1" y="1"/>
                  </a:moveTo>
                  <a:lnTo>
                    <a:pt x="1" y="5176"/>
                  </a:lnTo>
                  <a:lnTo>
                    <a:pt x="2713" y="5176"/>
                  </a:lnTo>
                  <a:cubicBezTo>
                    <a:pt x="2713" y="2298"/>
                    <a:pt x="1652" y="74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4" name="Google Shape;835;p58">
              <a:extLst>
                <a:ext uri="{FF2B5EF4-FFF2-40B4-BE49-F238E27FC236}">
                  <a16:creationId xmlns:a16="http://schemas.microsoft.com/office/drawing/2014/main" id="{B6F90861-0550-CFE4-0DD4-68EA07F92AFB}"/>
                </a:ext>
              </a:extLst>
            </p:cNvPr>
            <p:cNvSpPr/>
            <p:nvPr/>
          </p:nvSpPr>
          <p:spPr>
            <a:xfrm>
              <a:off x="1026238" y="3305750"/>
              <a:ext cx="65950" cy="128950"/>
            </a:xfrm>
            <a:custGeom>
              <a:avLst/>
              <a:gdLst/>
              <a:ahLst/>
              <a:cxnLst/>
              <a:rect l="l" t="t" r="r" b="b"/>
              <a:pathLst>
                <a:path w="2638" h="5158" extrusionOk="0">
                  <a:moveTo>
                    <a:pt x="2637" y="1"/>
                  </a:moveTo>
                  <a:cubicBezTo>
                    <a:pt x="1080" y="755"/>
                    <a:pt x="0" y="2326"/>
                    <a:pt x="0" y="5157"/>
                  </a:cubicBezTo>
                  <a:lnTo>
                    <a:pt x="2637" y="5157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5" name="Google Shape;836;p58">
              <a:extLst>
                <a:ext uri="{FF2B5EF4-FFF2-40B4-BE49-F238E27FC236}">
                  <a16:creationId xmlns:a16="http://schemas.microsoft.com/office/drawing/2014/main" id="{064BA76A-7D0A-6848-6E58-A0C0B0B3100C}"/>
                </a:ext>
              </a:extLst>
            </p:cNvPr>
            <p:cNvSpPr/>
            <p:nvPr/>
          </p:nvSpPr>
          <p:spPr>
            <a:xfrm>
              <a:off x="1111038" y="3310700"/>
              <a:ext cx="116675" cy="124000"/>
            </a:xfrm>
            <a:custGeom>
              <a:avLst/>
              <a:gdLst/>
              <a:ahLst/>
              <a:cxnLst/>
              <a:rect l="l" t="t" r="r" b="b"/>
              <a:pathLst>
                <a:path w="4667" h="4960" extrusionOk="0">
                  <a:moveTo>
                    <a:pt x="0" y="1"/>
                  </a:moveTo>
                  <a:lnTo>
                    <a:pt x="0" y="4959"/>
                  </a:lnTo>
                  <a:lnTo>
                    <a:pt x="4666" y="4959"/>
                  </a:lnTo>
                  <a:lnTo>
                    <a:pt x="4666" y="29"/>
                  </a:lnTo>
                  <a:cubicBezTo>
                    <a:pt x="3973" y="449"/>
                    <a:pt x="3171" y="666"/>
                    <a:pt x="2359" y="666"/>
                  </a:cubicBezTo>
                  <a:cubicBezTo>
                    <a:pt x="1524" y="661"/>
                    <a:pt x="708" y="43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6" name="Google Shape;837;p58">
              <a:extLst>
                <a:ext uri="{FF2B5EF4-FFF2-40B4-BE49-F238E27FC236}">
                  <a16:creationId xmlns:a16="http://schemas.microsoft.com/office/drawing/2014/main" id="{FA75C709-C846-A032-D421-3F362437A338}"/>
                </a:ext>
              </a:extLst>
            </p:cNvPr>
            <p:cNvSpPr/>
            <p:nvPr/>
          </p:nvSpPr>
          <p:spPr>
            <a:xfrm>
              <a:off x="1059488" y="3085550"/>
              <a:ext cx="221775" cy="113250"/>
            </a:xfrm>
            <a:custGeom>
              <a:avLst/>
              <a:gdLst/>
              <a:ahLst/>
              <a:cxnLst/>
              <a:rect l="l" t="t" r="r" b="b"/>
              <a:pathLst>
                <a:path w="8871" h="4530" extrusionOk="0">
                  <a:moveTo>
                    <a:pt x="3718" y="0"/>
                  </a:moveTo>
                  <a:cubicBezTo>
                    <a:pt x="1699" y="0"/>
                    <a:pt x="19" y="1751"/>
                    <a:pt x="1" y="3916"/>
                  </a:cubicBezTo>
                  <a:lnTo>
                    <a:pt x="1" y="4529"/>
                  </a:lnTo>
                  <a:cubicBezTo>
                    <a:pt x="1439" y="4100"/>
                    <a:pt x="2935" y="3878"/>
                    <a:pt x="4435" y="3869"/>
                  </a:cubicBezTo>
                  <a:cubicBezTo>
                    <a:pt x="5936" y="3878"/>
                    <a:pt x="7431" y="4100"/>
                    <a:pt x="8870" y="4529"/>
                  </a:cubicBezTo>
                  <a:lnTo>
                    <a:pt x="8870" y="4289"/>
                  </a:lnTo>
                  <a:lnTo>
                    <a:pt x="8870" y="3916"/>
                  </a:lnTo>
                  <a:cubicBezTo>
                    <a:pt x="8846" y="1751"/>
                    <a:pt x="7252" y="0"/>
                    <a:pt x="5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7" name="Google Shape;838;p58">
              <a:extLst>
                <a:ext uri="{FF2B5EF4-FFF2-40B4-BE49-F238E27FC236}">
                  <a16:creationId xmlns:a16="http://schemas.microsoft.com/office/drawing/2014/main" id="{6CBAAC59-85E2-FF83-2A2C-C96F1761D64F}"/>
                </a:ext>
              </a:extLst>
            </p:cNvPr>
            <p:cNvSpPr/>
            <p:nvPr/>
          </p:nvSpPr>
          <p:spPr>
            <a:xfrm>
              <a:off x="1047213" y="3204425"/>
              <a:ext cx="245950" cy="103950"/>
            </a:xfrm>
            <a:custGeom>
              <a:avLst/>
              <a:gdLst/>
              <a:ahLst/>
              <a:cxnLst/>
              <a:rect l="l" t="t" r="r" b="b"/>
              <a:pathLst>
                <a:path w="9838" h="4158" extrusionOk="0">
                  <a:moveTo>
                    <a:pt x="4931" y="1"/>
                  </a:moveTo>
                  <a:cubicBezTo>
                    <a:pt x="4624" y="15"/>
                    <a:pt x="4780" y="562"/>
                    <a:pt x="4634" y="1039"/>
                  </a:cubicBezTo>
                  <a:cubicBezTo>
                    <a:pt x="4469" y="1591"/>
                    <a:pt x="3926" y="1987"/>
                    <a:pt x="3322" y="1987"/>
                  </a:cubicBezTo>
                  <a:cubicBezTo>
                    <a:pt x="2567" y="1987"/>
                    <a:pt x="1935" y="1378"/>
                    <a:pt x="1935" y="628"/>
                  </a:cubicBezTo>
                  <a:lnTo>
                    <a:pt x="1935" y="128"/>
                  </a:lnTo>
                  <a:cubicBezTo>
                    <a:pt x="1407" y="232"/>
                    <a:pt x="883" y="364"/>
                    <a:pt x="369" y="520"/>
                  </a:cubicBezTo>
                  <a:cubicBezTo>
                    <a:pt x="293" y="543"/>
                    <a:pt x="223" y="595"/>
                    <a:pt x="175" y="661"/>
                  </a:cubicBezTo>
                  <a:cubicBezTo>
                    <a:pt x="1" y="911"/>
                    <a:pt x="180" y="1261"/>
                    <a:pt x="487" y="1261"/>
                  </a:cubicBezTo>
                  <a:cubicBezTo>
                    <a:pt x="525" y="1261"/>
                    <a:pt x="562" y="1256"/>
                    <a:pt x="600" y="1242"/>
                  </a:cubicBezTo>
                  <a:lnTo>
                    <a:pt x="605" y="1246"/>
                  </a:lnTo>
                  <a:cubicBezTo>
                    <a:pt x="812" y="1180"/>
                    <a:pt x="1015" y="1124"/>
                    <a:pt x="1228" y="1067"/>
                  </a:cubicBezTo>
                  <a:cubicBezTo>
                    <a:pt x="1548" y="2857"/>
                    <a:pt x="3104" y="4157"/>
                    <a:pt x="4921" y="4157"/>
                  </a:cubicBezTo>
                  <a:cubicBezTo>
                    <a:pt x="4924" y="4157"/>
                    <a:pt x="4928" y="4157"/>
                    <a:pt x="4931" y="4157"/>
                  </a:cubicBezTo>
                  <a:cubicBezTo>
                    <a:pt x="6752" y="4153"/>
                    <a:pt x="8314" y="2846"/>
                    <a:pt x="8630" y="1053"/>
                  </a:cubicBezTo>
                  <a:cubicBezTo>
                    <a:pt x="8837" y="1110"/>
                    <a:pt x="9045" y="1166"/>
                    <a:pt x="9248" y="1232"/>
                  </a:cubicBezTo>
                  <a:cubicBezTo>
                    <a:pt x="9286" y="1242"/>
                    <a:pt x="9323" y="1251"/>
                    <a:pt x="9361" y="1251"/>
                  </a:cubicBezTo>
                  <a:cubicBezTo>
                    <a:pt x="9658" y="1246"/>
                    <a:pt x="9838" y="916"/>
                    <a:pt x="9677" y="666"/>
                  </a:cubicBezTo>
                  <a:cubicBezTo>
                    <a:pt x="9625" y="591"/>
                    <a:pt x="9550" y="539"/>
                    <a:pt x="9465" y="510"/>
                  </a:cubicBezTo>
                  <a:cubicBezTo>
                    <a:pt x="8946" y="345"/>
                    <a:pt x="8417" y="218"/>
                    <a:pt x="7884" y="119"/>
                  </a:cubicBezTo>
                  <a:lnTo>
                    <a:pt x="7884" y="628"/>
                  </a:lnTo>
                  <a:cubicBezTo>
                    <a:pt x="7880" y="1378"/>
                    <a:pt x="7271" y="1987"/>
                    <a:pt x="6521" y="1987"/>
                  </a:cubicBezTo>
                  <a:cubicBezTo>
                    <a:pt x="6517" y="1987"/>
                    <a:pt x="6514" y="1987"/>
                    <a:pt x="6510" y="1987"/>
                  </a:cubicBezTo>
                  <a:cubicBezTo>
                    <a:pt x="5920" y="1987"/>
                    <a:pt x="5397" y="1602"/>
                    <a:pt x="5224" y="1039"/>
                  </a:cubicBezTo>
                  <a:cubicBezTo>
                    <a:pt x="5077" y="567"/>
                    <a:pt x="5233" y="15"/>
                    <a:pt x="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C1F08A8-A428-F3BB-2AB0-A2A2B5A6BF90}"/>
              </a:ext>
            </a:extLst>
          </p:cNvPr>
          <p:cNvGrpSpPr/>
          <p:nvPr/>
        </p:nvGrpSpPr>
        <p:grpSpPr>
          <a:xfrm>
            <a:off x="6155675" y="2737857"/>
            <a:ext cx="1190030" cy="1100885"/>
            <a:chOff x="6155675" y="2737857"/>
            <a:chExt cx="1190030" cy="1100885"/>
          </a:xfrm>
        </p:grpSpPr>
        <p:grpSp>
          <p:nvGrpSpPr>
            <p:cNvPr id="198" name="Google Shape;876;p58">
              <a:extLst>
                <a:ext uri="{FF2B5EF4-FFF2-40B4-BE49-F238E27FC236}">
                  <a16:creationId xmlns:a16="http://schemas.microsoft.com/office/drawing/2014/main" id="{1318DB21-0F83-6EC0-A574-9764FAB946FA}"/>
                </a:ext>
              </a:extLst>
            </p:cNvPr>
            <p:cNvGrpSpPr/>
            <p:nvPr/>
          </p:nvGrpSpPr>
          <p:grpSpPr>
            <a:xfrm>
              <a:off x="6155675" y="3491968"/>
              <a:ext cx="534735" cy="329511"/>
              <a:chOff x="1856688" y="1287700"/>
              <a:chExt cx="350325" cy="215875"/>
            </a:xfrm>
          </p:grpSpPr>
          <p:sp>
            <p:nvSpPr>
              <p:cNvPr id="199" name="Google Shape;877;p58">
                <a:extLst>
                  <a:ext uri="{FF2B5EF4-FFF2-40B4-BE49-F238E27FC236}">
                    <a16:creationId xmlns:a16="http://schemas.microsoft.com/office/drawing/2014/main" id="{ABFBB192-9169-50D1-F8C4-FB256230489A}"/>
                  </a:ext>
                </a:extLst>
              </p:cNvPr>
              <p:cNvSpPr/>
              <p:nvPr/>
            </p:nvSpPr>
            <p:spPr>
              <a:xfrm>
                <a:off x="1894313" y="1287700"/>
                <a:ext cx="312700" cy="68900"/>
              </a:xfrm>
              <a:custGeom>
                <a:avLst/>
                <a:gdLst/>
                <a:ahLst/>
                <a:cxnLst/>
                <a:rect l="l" t="t" r="r" b="b"/>
                <a:pathLst>
                  <a:path w="12508" h="2756" extrusionOk="0">
                    <a:moveTo>
                      <a:pt x="854" y="1"/>
                    </a:moveTo>
                    <a:lnTo>
                      <a:pt x="854" y="1322"/>
                    </a:lnTo>
                    <a:cubicBezTo>
                      <a:pt x="326" y="1595"/>
                      <a:pt x="0" y="2143"/>
                      <a:pt x="10" y="2737"/>
                    </a:cubicBezTo>
                    <a:cubicBezTo>
                      <a:pt x="10" y="2742"/>
                      <a:pt x="15" y="2746"/>
                      <a:pt x="15" y="2756"/>
                    </a:cubicBezTo>
                    <a:cubicBezTo>
                      <a:pt x="114" y="2742"/>
                      <a:pt x="217" y="2737"/>
                      <a:pt x="316" y="2737"/>
                    </a:cubicBezTo>
                    <a:lnTo>
                      <a:pt x="6294" y="2737"/>
                    </a:lnTo>
                    <a:cubicBezTo>
                      <a:pt x="6289" y="2591"/>
                      <a:pt x="6270" y="2449"/>
                      <a:pt x="6233" y="2312"/>
                    </a:cubicBezTo>
                    <a:lnTo>
                      <a:pt x="12507" y="2312"/>
                    </a:lnTo>
                    <a:lnTo>
                      <a:pt x="12507" y="1557"/>
                    </a:lnTo>
                    <a:lnTo>
                      <a:pt x="5775" y="1557"/>
                    </a:lnTo>
                    <a:cubicBezTo>
                      <a:pt x="5549" y="1345"/>
                      <a:pt x="5261" y="1208"/>
                      <a:pt x="4959" y="1161"/>
                    </a:cubicBezTo>
                    <a:lnTo>
                      <a:pt x="4959" y="803"/>
                    </a:lnTo>
                    <a:cubicBezTo>
                      <a:pt x="4959" y="793"/>
                      <a:pt x="4973" y="793"/>
                      <a:pt x="4973" y="784"/>
                    </a:cubicBezTo>
                    <a:cubicBezTo>
                      <a:pt x="4964" y="350"/>
                      <a:pt x="4610" y="1"/>
                      <a:pt x="41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0" name="Google Shape;878;p58">
                <a:extLst>
                  <a:ext uri="{FF2B5EF4-FFF2-40B4-BE49-F238E27FC236}">
                    <a16:creationId xmlns:a16="http://schemas.microsoft.com/office/drawing/2014/main" id="{EEB8F33A-F3AE-99B9-D157-A49DA7EE2990}"/>
                  </a:ext>
                </a:extLst>
              </p:cNvPr>
              <p:cNvSpPr/>
              <p:nvPr/>
            </p:nvSpPr>
            <p:spPr>
              <a:xfrm>
                <a:off x="1856688" y="1374975"/>
                <a:ext cx="349375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13975" h="5144" extrusionOk="0">
                    <a:moveTo>
                      <a:pt x="3093" y="2816"/>
                    </a:moveTo>
                    <a:cubicBezTo>
                      <a:pt x="3281" y="2816"/>
                      <a:pt x="3473" y="2887"/>
                      <a:pt x="3628" y="3044"/>
                    </a:cubicBezTo>
                    <a:cubicBezTo>
                      <a:pt x="4114" y="3525"/>
                      <a:pt x="3770" y="4351"/>
                      <a:pt x="3086" y="4351"/>
                    </a:cubicBezTo>
                    <a:cubicBezTo>
                      <a:pt x="2666" y="4351"/>
                      <a:pt x="2322" y="4006"/>
                      <a:pt x="2322" y="3586"/>
                    </a:cubicBezTo>
                    <a:cubicBezTo>
                      <a:pt x="2322" y="3124"/>
                      <a:pt x="2699" y="2816"/>
                      <a:pt x="3093" y="2816"/>
                    </a:cubicBezTo>
                    <a:close/>
                    <a:moveTo>
                      <a:pt x="5688" y="2816"/>
                    </a:moveTo>
                    <a:cubicBezTo>
                      <a:pt x="5876" y="2816"/>
                      <a:pt x="6068" y="2887"/>
                      <a:pt x="6223" y="3044"/>
                    </a:cubicBezTo>
                    <a:cubicBezTo>
                      <a:pt x="6709" y="3525"/>
                      <a:pt x="6365" y="4351"/>
                      <a:pt x="5681" y="4351"/>
                    </a:cubicBezTo>
                    <a:cubicBezTo>
                      <a:pt x="5261" y="4351"/>
                      <a:pt x="4916" y="4006"/>
                      <a:pt x="4916" y="3586"/>
                    </a:cubicBezTo>
                    <a:cubicBezTo>
                      <a:pt x="4916" y="3124"/>
                      <a:pt x="5294" y="2816"/>
                      <a:pt x="5688" y="2816"/>
                    </a:cubicBezTo>
                    <a:close/>
                    <a:moveTo>
                      <a:pt x="8272" y="2816"/>
                    </a:moveTo>
                    <a:cubicBezTo>
                      <a:pt x="8667" y="2816"/>
                      <a:pt x="9044" y="3124"/>
                      <a:pt x="9044" y="3586"/>
                    </a:cubicBezTo>
                    <a:cubicBezTo>
                      <a:pt x="9044" y="4006"/>
                      <a:pt x="8700" y="4351"/>
                      <a:pt x="8275" y="4351"/>
                    </a:cubicBezTo>
                    <a:cubicBezTo>
                      <a:pt x="7596" y="4351"/>
                      <a:pt x="7252" y="3525"/>
                      <a:pt x="7733" y="3044"/>
                    </a:cubicBezTo>
                    <a:cubicBezTo>
                      <a:pt x="7890" y="2887"/>
                      <a:pt x="8083" y="2816"/>
                      <a:pt x="8272" y="2816"/>
                    </a:cubicBezTo>
                    <a:close/>
                    <a:moveTo>
                      <a:pt x="10867" y="2816"/>
                    </a:moveTo>
                    <a:cubicBezTo>
                      <a:pt x="11262" y="2816"/>
                      <a:pt x="11639" y="3124"/>
                      <a:pt x="11639" y="3586"/>
                    </a:cubicBezTo>
                    <a:cubicBezTo>
                      <a:pt x="11639" y="4006"/>
                      <a:pt x="11295" y="4351"/>
                      <a:pt x="10870" y="4351"/>
                    </a:cubicBezTo>
                    <a:cubicBezTo>
                      <a:pt x="10191" y="4351"/>
                      <a:pt x="9847" y="3525"/>
                      <a:pt x="10328" y="3044"/>
                    </a:cubicBezTo>
                    <a:cubicBezTo>
                      <a:pt x="10485" y="2887"/>
                      <a:pt x="10678" y="2816"/>
                      <a:pt x="10867" y="2816"/>
                    </a:cubicBezTo>
                    <a:close/>
                    <a:moveTo>
                      <a:pt x="1821" y="1"/>
                    </a:moveTo>
                    <a:cubicBezTo>
                      <a:pt x="817" y="6"/>
                      <a:pt x="5" y="817"/>
                      <a:pt x="0" y="1817"/>
                    </a:cubicBezTo>
                    <a:lnTo>
                      <a:pt x="0" y="1836"/>
                    </a:lnTo>
                    <a:cubicBezTo>
                      <a:pt x="0" y="2714"/>
                      <a:pt x="637" y="3464"/>
                      <a:pt x="1510" y="3610"/>
                    </a:cubicBezTo>
                    <a:lnTo>
                      <a:pt x="1510" y="3619"/>
                    </a:lnTo>
                    <a:cubicBezTo>
                      <a:pt x="1520" y="4464"/>
                      <a:pt x="2204" y="5139"/>
                      <a:pt x="3043" y="5143"/>
                    </a:cubicBezTo>
                    <a:lnTo>
                      <a:pt x="10946" y="5143"/>
                    </a:lnTo>
                    <a:cubicBezTo>
                      <a:pt x="11786" y="5143"/>
                      <a:pt x="12465" y="4459"/>
                      <a:pt x="12455" y="3619"/>
                    </a:cubicBezTo>
                    <a:lnTo>
                      <a:pt x="12455" y="3610"/>
                    </a:lnTo>
                    <a:cubicBezTo>
                      <a:pt x="13324" y="3464"/>
                      <a:pt x="13960" y="2714"/>
                      <a:pt x="13965" y="1836"/>
                    </a:cubicBezTo>
                    <a:lnTo>
                      <a:pt x="13965" y="1817"/>
                    </a:lnTo>
                    <a:cubicBezTo>
                      <a:pt x="13975" y="822"/>
                      <a:pt x="13173" y="6"/>
                      <a:pt x="121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0" name="Google Shape;875;p58">
              <a:extLst>
                <a:ext uri="{FF2B5EF4-FFF2-40B4-BE49-F238E27FC236}">
                  <a16:creationId xmlns:a16="http://schemas.microsoft.com/office/drawing/2014/main" id="{C8B14164-FB6C-729A-BB2B-47DE5643C514}"/>
                </a:ext>
              </a:extLst>
            </p:cNvPr>
            <p:cNvSpPr/>
            <p:nvPr/>
          </p:nvSpPr>
          <p:spPr>
            <a:xfrm>
              <a:off x="6243293" y="3491910"/>
              <a:ext cx="346832" cy="346832"/>
            </a:xfrm>
            <a:custGeom>
              <a:avLst/>
              <a:gdLst/>
              <a:ahLst/>
              <a:cxnLst/>
              <a:rect l="l" t="t" r="r" b="b"/>
              <a:pathLst>
                <a:path w="14107" h="14107" extrusionOk="0">
                  <a:moveTo>
                    <a:pt x="6685" y="2360"/>
                  </a:moveTo>
                  <a:lnTo>
                    <a:pt x="6685" y="3162"/>
                  </a:lnTo>
                  <a:cubicBezTo>
                    <a:pt x="4826" y="3355"/>
                    <a:pt x="3369" y="4841"/>
                    <a:pt x="3203" y="6700"/>
                  </a:cubicBezTo>
                  <a:lnTo>
                    <a:pt x="2401" y="6700"/>
                  </a:lnTo>
                  <a:cubicBezTo>
                    <a:pt x="2562" y="4393"/>
                    <a:pt x="4421" y="2544"/>
                    <a:pt x="6685" y="2360"/>
                  </a:cubicBezTo>
                  <a:close/>
                  <a:moveTo>
                    <a:pt x="6685" y="5488"/>
                  </a:moveTo>
                  <a:lnTo>
                    <a:pt x="6685" y="6700"/>
                  </a:lnTo>
                  <a:lnTo>
                    <a:pt x="5520" y="6700"/>
                  </a:lnTo>
                  <a:cubicBezTo>
                    <a:pt x="5647" y="6110"/>
                    <a:pt x="6100" y="5639"/>
                    <a:pt x="6685" y="5488"/>
                  </a:cubicBezTo>
                  <a:close/>
                  <a:moveTo>
                    <a:pt x="7440" y="5488"/>
                  </a:moveTo>
                  <a:cubicBezTo>
                    <a:pt x="8039" y="5624"/>
                    <a:pt x="8506" y="6096"/>
                    <a:pt x="8634" y="6700"/>
                  </a:cubicBezTo>
                  <a:lnTo>
                    <a:pt x="7440" y="6700"/>
                  </a:lnTo>
                  <a:lnTo>
                    <a:pt x="7440" y="5488"/>
                  </a:lnTo>
                  <a:close/>
                  <a:moveTo>
                    <a:pt x="7440" y="2364"/>
                  </a:moveTo>
                  <a:cubicBezTo>
                    <a:pt x="9752" y="2548"/>
                    <a:pt x="11582" y="4388"/>
                    <a:pt x="11752" y="6700"/>
                  </a:cubicBezTo>
                  <a:lnTo>
                    <a:pt x="10950" y="6700"/>
                  </a:lnTo>
                  <a:cubicBezTo>
                    <a:pt x="10790" y="4827"/>
                    <a:pt x="9313" y="3336"/>
                    <a:pt x="7440" y="3162"/>
                  </a:cubicBezTo>
                  <a:lnTo>
                    <a:pt x="7440" y="2364"/>
                  </a:lnTo>
                  <a:close/>
                  <a:moveTo>
                    <a:pt x="6685" y="7455"/>
                  </a:moveTo>
                  <a:lnTo>
                    <a:pt x="6685" y="8578"/>
                  </a:lnTo>
                  <a:cubicBezTo>
                    <a:pt x="6129" y="8441"/>
                    <a:pt x="5690" y="8012"/>
                    <a:pt x="5544" y="7455"/>
                  </a:cubicBezTo>
                  <a:close/>
                  <a:moveTo>
                    <a:pt x="8610" y="7455"/>
                  </a:moveTo>
                  <a:cubicBezTo>
                    <a:pt x="8450" y="8016"/>
                    <a:pt x="8002" y="8441"/>
                    <a:pt x="7440" y="8578"/>
                  </a:cubicBezTo>
                  <a:lnTo>
                    <a:pt x="7440" y="7455"/>
                  </a:lnTo>
                  <a:close/>
                  <a:moveTo>
                    <a:pt x="11743" y="7455"/>
                  </a:moveTo>
                  <a:cubicBezTo>
                    <a:pt x="11540" y="9719"/>
                    <a:pt x="9705" y="11522"/>
                    <a:pt x="7440" y="11701"/>
                  </a:cubicBezTo>
                  <a:lnTo>
                    <a:pt x="7440" y="10904"/>
                  </a:lnTo>
                  <a:cubicBezTo>
                    <a:pt x="9275" y="10724"/>
                    <a:pt x="10733" y="9290"/>
                    <a:pt x="10941" y="7455"/>
                  </a:cubicBezTo>
                  <a:close/>
                  <a:moveTo>
                    <a:pt x="3213" y="7455"/>
                  </a:moveTo>
                  <a:cubicBezTo>
                    <a:pt x="3411" y="9276"/>
                    <a:pt x="4892" y="10724"/>
                    <a:pt x="6685" y="10904"/>
                  </a:cubicBezTo>
                  <a:lnTo>
                    <a:pt x="6685" y="11706"/>
                  </a:lnTo>
                  <a:cubicBezTo>
                    <a:pt x="4416" y="11512"/>
                    <a:pt x="2614" y="9724"/>
                    <a:pt x="2411" y="7460"/>
                  </a:cubicBezTo>
                  <a:lnTo>
                    <a:pt x="2411" y="7455"/>
                  </a:lnTo>
                  <a:close/>
                  <a:moveTo>
                    <a:pt x="7058" y="1"/>
                  </a:moveTo>
                  <a:cubicBezTo>
                    <a:pt x="6850" y="1"/>
                    <a:pt x="6681" y="171"/>
                    <a:pt x="6681" y="378"/>
                  </a:cubicBezTo>
                  <a:lnTo>
                    <a:pt x="6681" y="1605"/>
                  </a:lnTo>
                  <a:cubicBezTo>
                    <a:pt x="3991" y="1793"/>
                    <a:pt x="1807" y="3983"/>
                    <a:pt x="1642" y="6705"/>
                  </a:cubicBezTo>
                  <a:lnTo>
                    <a:pt x="377" y="6705"/>
                  </a:lnTo>
                  <a:cubicBezTo>
                    <a:pt x="170" y="6705"/>
                    <a:pt x="0" y="6870"/>
                    <a:pt x="0" y="7082"/>
                  </a:cubicBezTo>
                  <a:cubicBezTo>
                    <a:pt x="0" y="7290"/>
                    <a:pt x="170" y="7460"/>
                    <a:pt x="377" y="7460"/>
                  </a:cubicBezTo>
                  <a:lnTo>
                    <a:pt x="1651" y="7460"/>
                  </a:lnTo>
                  <a:cubicBezTo>
                    <a:pt x="1859" y="10144"/>
                    <a:pt x="4001" y="12272"/>
                    <a:pt x="6685" y="12460"/>
                  </a:cubicBezTo>
                  <a:lnTo>
                    <a:pt x="6685" y="13734"/>
                  </a:lnTo>
                  <a:cubicBezTo>
                    <a:pt x="6685" y="13942"/>
                    <a:pt x="6855" y="14107"/>
                    <a:pt x="7063" y="14107"/>
                  </a:cubicBezTo>
                  <a:cubicBezTo>
                    <a:pt x="7270" y="14107"/>
                    <a:pt x="7440" y="13942"/>
                    <a:pt x="7440" y="13734"/>
                  </a:cubicBezTo>
                  <a:lnTo>
                    <a:pt x="7440" y="12460"/>
                  </a:lnTo>
                  <a:cubicBezTo>
                    <a:pt x="10129" y="12276"/>
                    <a:pt x="12295" y="10135"/>
                    <a:pt x="12502" y="7460"/>
                  </a:cubicBezTo>
                  <a:lnTo>
                    <a:pt x="13729" y="7460"/>
                  </a:lnTo>
                  <a:cubicBezTo>
                    <a:pt x="13937" y="7460"/>
                    <a:pt x="14106" y="7290"/>
                    <a:pt x="14106" y="7082"/>
                  </a:cubicBezTo>
                  <a:cubicBezTo>
                    <a:pt x="14106" y="6873"/>
                    <a:pt x="13941" y="6705"/>
                    <a:pt x="13737" y="6705"/>
                  </a:cubicBezTo>
                  <a:cubicBezTo>
                    <a:pt x="13735" y="6705"/>
                    <a:pt x="13732" y="6705"/>
                    <a:pt x="13729" y="6705"/>
                  </a:cubicBezTo>
                  <a:lnTo>
                    <a:pt x="13729" y="6700"/>
                  </a:lnTo>
                  <a:lnTo>
                    <a:pt x="12507" y="6700"/>
                  </a:lnTo>
                  <a:cubicBezTo>
                    <a:pt x="12337" y="3968"/>
                    <a:pt x="10167" y="1789"/>
                    <a:pt x="7435" y="1605"/>
                  </a:cubicBezTo>
                  <a:lnTo>
                    <a:pt x="7435" y="378"/>
                  </a:lnTo>
                  <a:cubicBezTo>
                    <a:pt x="7435" y="171"/>
                    <a:pt x="7266" y="1"/>
                    <a:pt x="7058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grpSp>
          <p:nvGrpSpPr>
            <p:cNvPr id="61" name="Google Shape;876;p58">
              <a:extLst>
                <a:ext uri="{FF2B5EF4-FFF2-40B4-BE49-F238E27FC236}">
                  <a16:creationId xmlns:a16="http://schemas.microsoft.com/office/drawing/2014/main" id="{FDB4010D-11FC-A9A9-4BB9-78B529CEE85D}"/>
                </a:ext>
              </a:extLst>
            </p:cNvPr>
            <p:cNvGrpSpPr/>
            <p:nvPr/>
          </p:nvGrpSpPr>
          <p:grpSpPr>
            <a:xfrm>
              <a:off x="6177701" y="2880499"/>
              <a:ext cx="534735" cy="329511"/>
              <a:chOff x="1856688" y="1287700"/>
              <a:chExt cx="350325" cy="215875"/>
            </a:xfrm>
          </p:grpSpPr>
          <p:sp>
            <p:nvSpPr>
              <p:cNvPr id="62" name="Google Shape;877;p58">
                <a:extLst>
                  <a:ext uri="{FF2B5EF4-FFF2-40B4-BE49-F238E27FC236}">
                    <a16:creationId xmlns:a16="http://schemas.microsoft.com/office/drawing/2014/main" id="{EC90D938-A9E4-1079-D8B2-AB66A15BE8E9}"/>
                  </a:ext>
                </a:extLst>
              </p:cNvPr>
              <p:cNvSpPr/>
              <p:nvPr/>
            </p:nvSpPr>
            <p:spPr>
              <a:xfrm>
                <a:off x="1894313" y="1287700"/>
                <a:ext cx="312700" cy="68900"/>
              </a:xfrm>
              <a:custGeom>
                <a:avLst/>
                <a:gdLst/>
                <a:ahLst/>
                <a:cxnLst/>
                <a:rect l="l" t="t" r="r" b="b"/>
                <a:pathLst>
                  <a:path w="12508" h="2756" extrusionOk="0">
                    <a:moveTo>
                      <a:pt x="854" y="1"/>
                    </a:moveTo>
                    <a:lnTo>
                      <a:pt x="854" y="1322"/>
                    </a:lnTo>
                    <a:cubicBezTo>
                      <a:pt x="326" y="1595"/>
                      <a:pt x="0" y="2143"/>
                      <a:pt x="10" y="2737"/>
                    </a:cubicBezTo>
                    <a:cubicBezTo>
                      <a:pt x="10" y="2742"/>
                      <a:pt x="15" y="2746"/>
                      <a:pt x="15" y="2756"/>
                    </a:cubicBezTo>
                    <a:cubicBezTo>
                      <a:pt x="114" y="2742"/>
                      <a:pt x="217" y="2737"/>
                      <a:pt x="316" y="2737"/>
                    </a:cubicBezTo>
                    <a:lnTo>
                      <a:pt x="6294" y="2737"/>
                    </a:lnTo>
                    <a:cubicBezTo>
                      <a:pt x="6289" y="2591"/>
                      <a:pt x="6270" y="2449"/>
                      <a:pt x="6233" y="2312"/>
                    </a:cubicBezTo>
                    <a:lnTo>
                      <a:pt x="12507" y="2312"/>
                    </a:lnTo>
                    <a:lnTo>
                      <a:pt x="12507" y="1557"/>
                    </a:lnTo>
                    <a:lnTo>
                      <a:pt x="5775" y="1557"/>
                    </a:lnTo>
                    <a:cubicBezTo>
                      <a:pt x="5549" y="1345"/>
                      <a:pt x="5261" y="1208"/>
                      <a:pt x="4959" y="1161"/>
                    </a:cubicBezTo>
                    <a:lnTo>
                      <a:pt x="4959" y="803"/>
                    </a:lnTo>
                    <a:cubicBezTo>
                      <a:pt x="4959" y="793"/>
                      <a:pt x="4973" y="793"/>
                      <a:pt x="4973" y="784"/>
                    </a:cubicBezTo>
                    <a:cubicBezTo>
                      <a:pt x="4964" y="350"/>
                      <a:pt x="4610" y="1"/>
                      <a:pt x="41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63" name="Google Shape;878;p58">
                <a:extLst>
                  <a:ext uri="{FF2B5EF4-FFF2-40B4-BE49-F238E27FC236}">
                    <a16:creationId xmlns:a16="http://schemas.microsoft.com/office/drawing/2014/main" id="{4FA307ED-4F2D-FC00-7F4B-4ED38A46FD37}"/>
                  </a:ext>
                </a:extLst>
              </p:cNvPr>
              <p:cNvSpPr/>
              <p:nvPr/>
            </p:nvSpPr>
            <p:spPr>
              <a:xfrm>
                <a:off x="1856688" y="1374975"/>
                <a:ext cx="349375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13975" h="5144" extrusionOk="0">
                    <a:moveTo>
                      <a:pt x="3093" y="2816"/>
                    </a:moveTo>
                    <a:cubicBezTo>
                      <a:pt x="3281" y="2816"/>
                      <a:pt x="3473" y="2887"/>
                      <a:pt x="3628" y="3044"/>
                    </a:cubicBezTo>
                    <a:cubicBezTo>
                      <a:pt x="4114" y="3525"/>
                      <a:pt x="3770" y="4351"/>
                      <a:pt x="3086" y="4351"/>
                    </a:cubicBezTo>
                    <a:cubicBezTo>
                      <a:pt x="2666" y="4351"/>
                      <a:pt x="2322" y="4006"/>
                      <a:pt x="2322" y="3586"/>
                    </a:cubicBezTo>
                    <a:cubicBezTo>
                      <a:pt x="2322" y="3124"/>
                      <a:pt x="2699" y="2816"/>
                      <a:pt x="3093" y="2816"/>
                    </a:cubicBezTo>
                    <a:close/>
                    <a:moveTo>
                      <a:pt x="5688" y="2816"/>
                    </a:moveTo>
                    <a:cubicBezTo>
                      <a:pt x="5876" y="2816"/>
                      <a:pt x="6068" y="2887"/>
                      <a:pt x="6223" y="3044"/>
                    </a:cubicBezTo>
                    <a:cubicBezTo>
                      <a:pt x="6709" y="3525"/>
                      <a:pt x="6365" y="4351"/>
                      <a:pt x="5681" y="4351"/>
                    </a:cubicBezTo>
                    <a:cubicBezTo>
                      <a:pt x="5261" y="4351"/>
                      <a:pt x="4916" y="4006"/>
                      <a:pt x="4916" y="3586"/>
                    </a:cubicBezTo>
                    <a:cubicBezTo>
                      <a:pt x="4916" y="3124"/>
                      <a:pt x="5294" y="2816"/>
                      <a:pt x="5688" y="2816"/>
                    </a:cubicBezTo>
                    <a:close/>
                    <a:moveTo>
                      <a:pt x="8272" y="2816"/>
                    </a:moveTo>
                    <a:cubicBezTo>
                      <a:pt x="8667" y="2816"/>
                      <a:pt x="9044" y="3124"/>
                      <a:pt x="9044" y="3586"/>
                    </a:cubicBezTo>
                    <a:cubicBezTo>
                      <a:pt x="9044" y="4006"/>
                      <a:pt x="8700" y="4351"/>
                      <a:pt x="8275" y="4351"/>
                    </a:cubicBezTo>
                    <a:cubicBezTo>
                      <a:pt x="7596" y="4351"/>
                      <a:pt x="7252" y="3525"/>
                      <a:pt x="7733" y="3044"/>
                    </a:cubicBezTo>
                    <a:cubicBezTo>
                      <a:pt x="7890" y="2887"/>
                      <a:pt x="8083" y="2816"/>
                      <a:pt x="8272" y="2816"/>
                    </a:cubicBezTo>
                    <a:close/>
                    <a:moveTo>
                      <a:pt x="10867" y="2816"/>
                    </a:moveTo>
                    <a:cubicBezTo>
                      <a:pt x="11262" y="2816"/>
                      <a:pt x="11639" y="3124"/>
                      <a:pt x="11639" y="3586"/>
                    </a:cubicBezTo>
                    <a:cubicBezTo>
                      <a:pt x="11639" y="4006"/>
                      <a:pt x="11295" y="4351"/>
                      <a:pt x="10870" y="4351"/>
                    </a:cubicBezTo>
                    <a:cubicBezTo>
                      <a:pt x="10191" y="4351"/>
                      <a:pt x="9847" y="3525"/>
                      <a:pt x="10328" y="3044"/>
                    </a:cubicBezTo>
                    <a:cubicBezTo>
                      <a:pt x="10485" y="2887"/>
                      <a:pt x="10678" y="2816"/>
                      <a:pt x="10867" y="2816"/>
                    </a:cubicBezTo>
                    <a:close/>
                    <a:moveTo>
                      <a:pt x="1821" y="1"/>
                    </a:moveTo>
                    <a:cubicBezTo>
                      <a:pt x="817" y="6"/>
                      <a:pt x="5" y="817"/>
                      <a:pt x="0" y="1817"/>
                    </a:cubicBezTo>
                    <a:lnTo>
                      <a:pt x="0" y="1836"/>
                    </a:lnTo>
                    <a:cubicBezTo>
                      <a:pt x="0" y="2714"/>
                      <a:pt x="637" y="3464"/>
                      <a:pt x="1510" y="3610"/>
                    </a:cubicBezTo>
                    <a:lnTo>
                      <a:pt x="1510" y="3619"/>
                    </a:lnTo>
                    <a:cubicBezTo>
                      <a:pt x="1520" y="4464"/>
                      <a:pt x="2204" y="5139"/>
                      <a:pt x="3043" y="5143"/>
                    </a:cubicBezTo>
                    <a:lnTo>
                      <a:pt x="10946" y="5143"/>
                    </a:lnTo>
                    <a:cubicBezTo>
                      <a:pt x="11786" y="5143"/>
                      <a:pt x="12465" y="4459"/>
                      <a:pt x="12455" y="3619"/>
                    </a:cubicBezTo>
                    <a:lnTo>
                      <a:pt x="12455" y="3610"/>
                    </a:lnTo>
                    <a:cubicBezTo>
                      <a:pt x="13324" y="3464"/>
                      <a:pt x="13960" y="2714"/>
                      <a:pt x="13965" y="1836"/>
                    </a:cubicBezTo>
                    <a:lnTo>
                      <a:pt x="13965" y="1817"/>
                    </a:lnTo>
                    <a:cubicBezTo>
                      <a:pt x="13975" y="822"/>
                      <a:pt x="13173" y="6"/>
                      <a:pt x="121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92" name="Google Shape;811;p58">
              <a:extLst>
                <a:ext uri="{FF2B5EF4-FFF2-40B4-BE49-F238E27FC236}">
                  <a16:creationId xmlns:a16="http://schemas.microsoft.com/office/drawing/2014/main" id="{CE5CC27A-62C1-08DD-3BFA-277F4F5D4D53}"/>
                </a:ext>
              </a:extLst>
            </p:cNvPr>
            <p:cNvGrpSpPr/>
            <p:nvPr/>
          </p:nvGrpSpPr>
          <p:grpSpPr>
            <a:xfrm>
              <a:off x="6909983" y="2737857"/>
              <a:ext cx="400603" cy="536147"/>
              <a:chOff x="5731088" y="1888050"/>
              <a:chExt cx="262450" cy="351250"/>
            </a:xfrm>
          </p:grpSpPr>
          <p:sp>
            <p:nvSpPr>
              <p:cNvPr id="193" name="Google Shape;812;p58">
                <a:extLst>
                  <a:ext uri="{FF2B5EF4-FFF2-40B4-BE49-F238E27FC236}">
                    <a16:creationId xmlns:a16="http://schemas.microsoft.com/office/drawing/2014/main" id="{83FD00B9-E89B-6F40-E5A4-13B2CA369AAD}"/>
                  </a:ext>
                </a:extLst>
              </p:cNvPr>
              <p:cNvSpPr/>
              <p:nvPr/>
            </p:nvSpPr>
            <p:spPr>
              <a:xfrm>
                <a:off x="5731088" y="1888050"/>
                <a:ext cx="262450" cy="351250"/>
              </a:xfrm>
              <a:custGeom>
                <a:avLst/>
                <a:gdLst/>
                <a:ahLst/>
                <a:cxnLst/>
                <a:rect l="l" t="t" r="r" b="b"/>
                <a:pathLst>
                  <a:path w="10498" h="14050" extrusionOk="0">
                    <a:moveTo>
                      <a:pt x="5254" y="837"/>
                    </a:moveTo>
                    <a:cubicBezTo>
                      <a:pt x="5818" y="837"/>
                      <a:pt x="6388" y="946"/>
                      <a:pt x="6931" y="1170"/>
                    </a:cubicBezTo>
                    <a:cubicBezTo>
                      <a:pt x="8568" y="1850"/>
                      <a:pt x="9639" y="3449"/>
                      <a:pt x="9639" y="5228"/>
                    </a:cubicBezTo>
                    <a:cubicBezTo>
                      <a:pt x="9634" y="7648"/>
                      <a:pt x="7672" y="9611"/>
                      <a:pt x="5252" y="9615"/>
                    </a:cubicBezTo>
                    <a:cubicBezTo>
                      <a:pt x="3473" y="9615"/>
                      <a:pt x="1874" y="8544"/>
                      <a:pt x="1194" y="6902"/>
                    </a:cubicBezTo>
                    <a:cubicBezTo>
                      <a:pt x="515" y="5265"/>
                      <a:pt x="892" y="3378"/>
                      <a:pt x="2147" y="2123"/>
                    </a:cubicBezTo>
                    <a:cubicBezTo>
                      <a:pt x="2987" y="1283"/>
                      <a:pt x="4110" y="837"/>
                      <a:pt x="5254" y="837"/>
                    </a:cubicBezTo>
                    <a:close/>
                    <a:moveTo>
                      <a:pt x="5252" y="0"/>
                    </a:moveTo>
                    <a:cubicBezTo>
                      <a:pt x="2350" y="0"/>
                      <a:pt x="1" y="2350"/>
                      <a:pt x="1" y="5251"/>
                    </a:cubicBezTo>
                    <a:cubicBezTo>
                      <a:pt x="1" y="9700"/>
                      <a:pt x="5252" y="14050"/>
                      <a:pt x="5252" y="14050"/>
                    </a:cubicBezTo>
                    <a:cubicBezTo>
                      <a:pt x="5252" y="14050"/>
                      <a:pt x="10498" y="9700"/>
                      <a:pt x="10498" y="5251"/>
                    </a:cubicBezTo>
                    <a:cubicBezTo>
                      <a:pt x="10498" y="2350"/>
                      <a:pt x="8148" y="0"/>
                      <a:pt x="52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4" name="Google Shape;813;p58">
                <a:extLst>
                  <a:ext uri="{FF2B5EF4-FFF2-40B4-BE49-F238E27FC236}">
                    <a16:creationId xmlns:a16="http://schemas.microsoft.com/office/drawing/2014/main" id="{AAE3F6D8-EE77-1435-70EC-CC7CCA1F9D01}"/>
                  </a:ext>
                </a:extLst>
              </p:cNvPr>
              <p:cNvSpPr/>
              <p:nvPr/>
            </p:nvSpPr>
            <p:spPr>
              <a:xfrm>
                <a:off x="5784413" y="1946425"/>
                <a:ext cx="150150" cy="144575"/>
              </a:xfrm>
              <a:custGeom>
                <a:avLst/>
                <a:gdLst/>
                <a:ahLst/>
                <a:cxnLst/>
                <a:rect l="l" t="t" r="r" b="b"/>
                <a:pathLst>
                  <a:path w="6006" h="5783" extrusionOk="0">
                    <a:moveTo>
                      <a:pt x="3107" y="1509"/>
                    </a:moveTo>
                    <a:cubicBezTo>
                      <a:pt x="3816" y="1509"/>
                      <a:pt x="4496" y="2060"/>
                      <a:pt x="4496" y="2893"/>
                    </a:cubicBezTo>
                    <a:cubicBezTo>
                      <a:pt x="4496" y="3652"/>
                      <a:pt x="3878" y="4270"/>
                      <a:pt x="3119" y="4270"/>
                    </a:cubicBezTo>
                    <a:cubicBezTo>
                      <a:pt x="1887" y="4270"/>
                      <a:pt x="1274" y="2784"/>
                      <a:pt x="2142" y="1916"/>
                    </a:cubicBezTo>
                    <a:cubicBezTo>
                      <a:pt x="2423" y="1635"/>
                      <a:pt x="2768" y="1509"/>
                      <a:pt x="3107" y="1509"/>
                    </a:cubicBezTo>
                    <a:close/>
                    <a:moveTo>
                      <a:pt x="3119" y="1"/>
                    </a:moveTo>
                    <a:cubicBezTo>
                      <a:pt x="1949" y="1"/>
                      <a:pt x="897" y="708"/>
                      <a:pt x="448" y="1784"/>
                    </a:cubicBezTo>
                    <a:cubicBezTo>
                      <a:pt x="0" y="2864"/>
                      <a:pt x="245" y="4110"/>
                      <a:pt x="1076" y="4935"/>
                    </a:cubicBezTo>
                    <a:cubicBezTo>
                      <a:pt x="1629" y="5488"/>
                      <a:pt x="2367" y="5783"/>
                      <a:pt x="3119" y="5783"/>
                    </a:cubicBezTo>
                    <a:cubicBezTo>
                      <a:pt x="3491" y="5783"/>
                      <a:pt x="3865" y="5711"/>
                      <a:pt x="4223" y="5563"/>
                    </a:cubicBezTo>
                    <a:cubicBezTo>
                      <a:pt x="5303" y="5115"/>
                      <a:pt x="6006" y="4063"/>
                      <a:pt x="6006" y="2893"/>
                    </a:cubicBezTo>
                    <a:cubicBezTo>
                      <a:pt x="6006" y="1298"/>
                      <a:pt x="4713" y="1"/>
                      <a:pt x="3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95" name="Google Shape;876;p58">
              <a:extLst>
                <a:ext uri="{FF2B5EF4-FFF2-40B4-BE49-F238E27FC236}">
                  <a16:creationId xmlns:a16="http://schemas.microsoft.com/office/drawing/2014/main" id="{4B4D2C61-A58A-9640-B9F1-FFDC83A0A286}"/>
                </a:ext>
              </a:extLst>
            </p:cNvPr>
            <p:cNvGrpSpPr/>
            <p:nvPr/>
          </p:nvGrpSpPr>
          <p:grpSpPr>
            <a:xfrm flipH="1">
              <a:off x="6810970" y="3491968"/>
              <a:ext cx="534735" cy="329511"/>
              <a:chOff x="1856688" y="1287700"/>
              <a:chExt cx="350325" cy="215875"/>
            </a:xfrm>
            <a:solidFill>
              <a:schemeClr val="tx2"/>
            </a:solidFill>
          </p:grpSpPr>
          <p:sp>
            <p:nvSpPr>
              <p:cNvPr id="196" name="Google Shape;877;p58">
                <a:extLst>
                  <a:ext uri="{FF2B5EF4-FFF2-40B4-BE49-F238E27FC236}">
                    <a16:creationId xmlns:a16="http://schemas.microsoft.com/office/drawing/2014/main" id="{3C1A65C9-985E-DA31-08E1-E2B0EBD09A87}"/>
                  </a:ext>
                </a:extLst>
              </p:cNvPr>
              <p:cNvSpPr/>
              <p:nvPr/>
            </p:nvSpPr>
            <p:spPr>
              <a:xfrm>
                <a:off x="1894313" y="1287700"/>
                <a:ext cx="312700" cy="68900"/>
              </a:xfrm>
              <a:custGeom>
                <a:avLst/>
                <a:gdLst/>
                <a:ahLst/>
                <a:cxnLst/>
                <a:rect l="l" t="t" r="r" b="b"/>
                <a:pathLst>
                  <a:path w="12508" h="2756" extrusionOk="0">
                    <a:moveTo>
                      <a:pt x="854" y="1"/>
                    </a:moveTo>
                    <a:lnTo>
                      <a:pt x="854" y="1322"/>
                    </a:lnTo>
                    <a:cubicBezTo>
                      <a:pt x="326" y="1595"/>
                      <a:pt x="0" y="2143"/>
                      <a:pt x="10" y="2737"/>
                    </a:cubicBezTo>
                    <a:cubicBezTo>
                      <a:pt x="10" y="2742"/>
                      <a:pt x="15" y="2746"/>
                      <a:pt x="15" y="2756"/>
                    </a:cubicBezTo>
                    <a:cubicBezTo>
                      <a:pt x="114" y="2742"/>
                      <a:pt x="217" y="2737"/>
                      <a:pt x="316" y="2737"/>
                    </a:cubicBezTo>
                    <a:lnTo>
                      <a:pt x="6294" y="2737"/>
                    </a:lnTo>
                    <a:cubicBezTo>
                      <a:pt x="6289" y="2591"/>
                      <a:pt x="6270" y="2449"/>
                      <a:pt x="6233" y="2312"/>
                    </a:cubicBezTo>
                    <a:lnTo>
                      <a:pt x="12507" y="2312"/>
                    </a:lnTo>
                    <a:lnTo>
                      <a:pt x="12507" y="1557"/>
                    </a:lnTo>
                    <a:lnTo>
                      <a:pt x="5775" y="1557"/>
                    </a:lnTo>
                    <a:cubicBezTo>
                      <a:pt x="5549" y="1345"/>
                      <a:pt x="5261" y="1208"/>
                      <a:pt x="4959" y="1161"/>
                    </a:cubicBezTo>
                    <a:lnTo>
                      <a:pt x="4959" y="803"/>
                    </a:lnTo>
                    <a:cubicBezTo>
                      <a:pt x="4959" y="793"/>
                      <a:pt x="4973" y="793"/>
                      <a:pt x="4973" y="784"/>
                    </a:cubicBezTo>
                    <a:cubicBezTo>
                      <a:pt x="4964" y="350"/>
                      <a:pt x="4610" y="1"/>
                      <a:pt x="41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7" name="Google Shape;878;p58">
                <a:extLst>
                  <a:ext uri="{FF2B5EF4-FFF2-40B4-BE49-F238E27FC236}">
                    <a16:creationId xmlns:a16="http://schemas.microsoft.com/office/drawing/2014/main" id="{141EEB18-31A7-3B8F-3CF1-69D7E4EB6326}"/>
                  </a:ext>
                </a:extLst>
              </p:cNvPr>
              <p:cNvSpPr/>
              <p:nvPr/>
            </p:nvSpPr>
            <p:spPr>
              <a:xfrm>
                <a:off x="1856688" y="1374975"/>
                <a:ext cx="349375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13975" h="5144" extrusionOk="0">
                    <a:moveTo>
                      <a:pt x="3093" y="2816"/>
                    </a:moveTo>
                    <a:cubicBezTo>
                      <a:pt x="3281" y="2816"/>
                      <a:pt x="3473" y="2887"/>
                      <a:pt x="3628" y="3044"/>
                    </a:cubicBezTo>
                    <a:cubicBezTo>
                      <a:pt x="4114" y="3525"/>
                      <a:pt x="3770" y="4351"/>
                      <a:pt x="3086" y="4351"/>
                    </a:cubicBezTo>
                    <a:cubicBezTo>
                      <a:pt x="2666" y="4351"/>
                      <a:pt x="2322" y="4006"/>
                      <a:pt x="2322" y="3586"/>
                    </a:cubicBezTo>
                    <a:cubicBezTo>
                      <a:pt x="2322" y="3124"/>
                      <a:pt x="2699" y="2816"/>
                      <a:pt x="3093" y="2816"/>
                    </a:cubicBezTo>
                    <a:close/>
                    <a:moveTo>
                      <a:pt x="5688" y="2816"/>
                    </a:moveTo>
                    <a:cubicBezTo>
                      <a:pt x="5876" y="2816"/>
                      <a:pt x="6068" y="2887"/>
                      <a:pt x="6223" y="3044"/>
                    </a:cubicBezTo>
                    <a:cubicBezTo>
                      <a:pt x="6709" y="3525"/>
                      <a:pt x="6365" y="4351"/>
                      <a:pt x="5681" y="4351"/>
                    </a:cubicBezTo>
                    <a:cubicBezTo>
                      <a:pt x="5261" y="4351"/>
                      <a:pt x="4916" y="4006"/>
                      <a:pt x="4916" y="3586"/>
                    </a:cubicBezTo>
                    <a:cubicBezTo>
                      <a:pt x="4916" y="3124"/>
                      <a:pt x="5294" y="2816"/>
                      <a:pt x="5688" y="2816"/>
                    </a:cubicBezTo>
                    <a:close/>
                    <a:moveTo>
                      <a:pt x="8272" y="2816"/>
                    </a:moveTo>
                    <a:cubicBezTo>
                      <a:pt x="8667" y="2816"/>
                      <a:pt x="9044" y="3124"/>
                      <a:pt x="9044" y="3586"/>
                    </a:cubicBezTo>
                    <a:cubicBezTo>
                      <a:pt x="9044" y="4006"/>
                      <a:pt x="8700" y="4351"/>
                      <a:pt x="8275" y="4351"/>
                    </a:cubicBezTo>
                    <a:cubicBezTo>
                      <a:pt x="7596" y="4351"/>
                      <a:pt x="7252" y="3525"/>
                      <a:pt x="7733" y="3044"/>
                    </a:cubicBezTo>
                    <a:cubicBezTo>
                      <a:pt x="7890" y="2887"/>
                      <a:pt x="8083" y="2816"/>
                      <a:pt x="8272" y="2816"/>
                    </a:cubicBezTo>
                    <a:close/>
                    <a:moveTo>
                      <a:pt x="10867" y="2816"/>
                    </a:moveTo>
                    <a:cubicBezTo>
                      <a:pt x="11262" y="2816"/>
                      <a:pt x="11639" y="3124"/>
                      <a:pt x="11639" y="3586"/>
                    </a:cubicBezTo>
                    <a:cubicBezTo>
                      <a:pt x="11639" y="4006"/>
                      <a:pt x="11295" y="4351"/>
                      <a:pt x="10870" y="4351"/>
                    </a:cubicBezTo>
                    <a:cubicBezTo>
                      <a:pt x="10191" y="4351"/>
                      <a:pt x="9847" y="3525"/>
                      <a:pt x="10328" y="3044"/>
                    </a:cubicBezTo>
                    <a:cubicBezTo>
                      <a:pt x="10485" y="2887"/>
                      <a:pt x="10678" y="2816"/>
                      <a:pt x="10867" y="2816"/>
                    </a:cubicBezTo>
                    <a:close/>
                    <a:moveTo>
                      <a:pt x="1821" y="1"/>
                    </a:moveTo>
                    <a:cubicBezTo>
                      <a:pt x="817" y="6"/>
                      <a:pt x="5" y="817"/>
                      <a:pt x="0" y="1817"/>
                    </a:cubicBezTo>
                    <a:lnTo>
                      <a:pt x="0" y="1836"/>
                    </a:lnTo>
                    <a:cubicBezTo>
                      <a:pt x="0" y="2714"/>
                      <a:pt x="637" y="3464"/>
                      <a:pt x="1510" y="3610"/>
                    </a:cubicBezTo>
                    <a:lnTo>
                      <a:pt x="1510" y="3619"/>
                    </a:lnTo>
                    <a:cubicBezTo>
                      <a:pt x="1520" y="4464"/>
                      <a:pt x="2204" y="5139"/>
                      <a:pt x="3043" y="5143"/>
                    </a:cubicBezTo>
                    <a:lnTo>
                      <a:pt x="10946" y="5143"/>
                    </a:lnTo>
                    <a:cubicBezTo>
                      <a:pt x="11786" y="5143"/>
                      <a:pt x="12465" y="4459"/>
                      <a:pt x="12455" y="3619"/>
                    </a:cubicBezTo>
                    <a:lnTo>
                      <a:pt x="12455" y="3610"/>
                    </a:lnTo>
                    <a:cubicBezTo>
                      <a:pt x="13324" y="3464"/>
                      <a:pt x="13960" y="2714"/>
                      <a:pt x="13965" y="1836"/>
                    </a:cubicBezTo>
                    <a:lnTo>
                      <a:pt x="13965" y="1817"/>
                    </a:lnTo>
                    <a:cubicBezTo>
                      <a:pt x="13975" y="822"/>
                      <a:pt x="13173" y="6"/>
                      <a:pt x="121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53F2357-B24E-71C2-7452-4D5C6EB854C8}"/>
              </a:ext>
            </a:extLst>
          </p:cNvPr>
          <p:cNvGrpSpPr/>
          <p:nvPr/>
        </p:nvGrpSpPr>
        <p:grpSpPr>
          <a:xfrm>
            <a:off x="1149123" y="1907647"/>
            <a:ext cx="2533542" cy="841690"/>
            <a:chOff x="1149123" y="1907647"/>
            <a:chExt cx="2533542" cy="841690"/>
          </a:xfrm>
        </p:grpSpPr>
        <p:sp>
          <p:nvSpPr>
            <p:cNvPr id="31" name="Arrow: Curved Down 30">
              <a:extLst>
                <a:ext uri="{FF2B5EF4-FFF2-40B4-BE49-F238E27FC236}">
                  <a16:creationId xmlns:a16="http://schemas.microsoft.com/office/drawing/2014/main" id="{9361FA86-5432-F02D-5C70-9134CE84B9AE}"/>
                </a:ext>
              </a:extLst>
            </p:cNvPr>
            <p:cNvSpPr/>
            <p:nvPr/>
          </p:nvSpPr>
          <p:spPr>
            <a:xfrm>
              <a:off x="1149123" y="1907647"/>
              <a:ext cx="2533542" cy="841690"/>
            </a:xfrm>
            <a:prstGeom prst="curvedDownArrow">
              <a:avLst>
                <a:gd name="adj1" fmla="val 28585"/>
                <a:gd name="adj2" fmla="val 50000"/>
                <a:gd name="adj3" fmla="val 37746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205" name="Google Shape;876;p58">
              <a:extLst>
                <a:ext uri="{FF2B5EF4-FFF2-40B4-BE49-F238E27FC236}">
                  <a16:creationId xmlns:a16="http://schemas.microsoft.com/office/drawing/2014/main" id="{76217E11-A58A-DA1E-8A27-DF0D351F1964}"/>
                </a:ext>
              </a:extLst>
            </p:cNvPr>
            <p:cNvGrpSpPr/>
            <p:nvPr/>
          </p:nvGrpSpPr>
          <p:grpSpPr>
            <a:xfrm>
              <a:off x="1792098" y="2239347"/>
              <a:ext cx="534735" cy="329511"/>
              <a:chOff x="1856688" y="1287700"/>
              <a:chExt cx="350325" cy="215875"/>
            </a:xfrm>
          </p:grpSpPr>
          <p:sp>
            <p:nvSpPr>
              <p:cNvPr id="206" name="Google Shape;877;p58">
                <a:extLst>
                  <a:ext uri="{FF2B5EF4-FFF2-40B4-BE49-F238E27FC236}">
                    <a16:creationId xmlns:a16="http://schemas.microsoft.com/office/drawing/2014/main" id="{A2A19B86-A05B-DAE7-E8DF-EC981647EFEA}"/>
                  </a:ext>
                </a:extLst>
              </p:cNvPr>
              <p:cNvSpPr/>
              <p:nvPr/>
            </p:nvSpPr>
            <p:spPr>
              <a:xfrm>
                <a:off x="1894313" y="1287700"/>
                <a:ext cx="312700" cy="68900"/>
              </a:xfrm>
              <a:custGeom>
                <a:avLst/>
                <a:gdLst/>
                <a:ahLst/>
                <a:cxnLst/>
                <a:rect l="l" t="t" r="r" b="b"/>
                <a:pathLst>
                  <a:path w="12508" h="2756" extrusionOk="0">
                    <a:moveTo>
                      <a:pt x="854" y="1"/>
                    </a:moveTo>
                    <a:lnTo>
                      <a:pt x="854" y="1322"/>
                    </a:lnTo>
                    <a:cubicBezTo>
                      <a:pt x="326" y="1595"/>
                      <a:pt x="0" y="2143"/>
                      <a:pt x="10" y="2737"/>
                    </a:cubicBezTo>
                    <a:cubicBezTo>
                      <a:pt x="10" y="2742"/>
                      <a:pt x="15" y="2746"/>
                      <a:pt x="15" y="2756"/>
                    </a:cubicBezTo>
                    <a:cubicBezTo>
                      <a:pt x="114" y="2742"/>
                      <a:pt x="217" y="2737"/>
                      <a:pt x="316" y="2737"/>
                    </a:cubicBezTo>
                    <a:lnTo>
                      <a:pt x="6294" y="2737"/>
                    </a:lnTo>
                    <a:cubicBezTo>
                      <a:pt x="6289" y="2591"/>
                      <a:pt x="6270" y="2449"/>
                      <a:pt x="6233" y="2312"/>
                    </a:cubicBezTo>
                    <a:lnTo>
                      <a:pt x="12507" y="2312"/>
                    </a:lnTo>
                    <a:lnTo>
                      <a:pt x="12507" y="1557"/>
                    </a:lnTo>
                    <a:lnTo>
                      <a:pt x="5775" y="1557"/>
                    </a:lnTo>
                    <a:cubicBezTo>
                      <a:pt x="5549" y="1345"/>
                      <a:pt x="5261" y="1208"/>
                      <a:pt x="4959" y="1161"/>
                    </a:cubicBezTo>
                    <a:lnTo>
                      <a:pt x="4959" y="803"/>
                    </a:lnTo>
                    <a:cubicBezTo>
                      <a:pt x="4959" y="793"/>
                      <a:pt x="4973" y="793"/>
                      <a:pt x="4973" y="784"/>
                    </a:cubicBezTo>
                    <a:cubicBezTo>
                      <a:pt x="4964" y="350"/>
                      <a:pt x="4610" y="1"/>
                      <a:pt x="41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7" name="Google Shape;878;p58">
                <a:extLst>
                  <a:ext uri="{FF2B5EF4-FFF2-40B4-BE49-F238E27FC236}">
                    <a16:creationId xmlns:a16="http://schemas.microsoft.com/office/drawing/2014/main" id="{BBCD9946-36C3-1DC0-AB82-8EE54B54BA01}"/>
                  </a:ext>
                </a:extLst>
              </p:cNvPr>
              <p:cNvSpPr/>
              <p:nvPr/>
            </p:nvSpPr>
            <p:spPr>
              <a:xfrm>
                <a:off x="1856688" y="1374975"/>
                <a:ext cx="349375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13975" h="5144" extrusionOk="0">
                    <a:moveTo>
                      <a:pt x="3093" y="2816"/>
                    </a:moveTo>
                    <a:cubicBezTo>
                      <a:pt x="3281" y="2816"/>
                      <a:pt x="3473" y="2887"/>
                      <a:pt x="3628" y="3044"/>
                    </a:cubicBezTo>
                    <a:cubicBezTo>
                      <a:pt x="4114" y="3525"/>
                      <a:pt x="3770" y="4351"/>
                      <a:pt x="3086" y="4351"/>
                    </a:cubicBezTo>
                    <a:cubicBezTo>
                      <a:pt x="2666" y="4351"/>
                      <a:pt x="2322" y="4006"/>
                      <a:pt x="2322" y="3586"/>
                    </a:cubicBezTo>
                    <a:cubicBezTo>
                      <a:pt x="2322" y="3124"/>
                      <a:pt x="2699" y="2816"/>
                      <a:pt x="3093" y="2816"/>
                    </a:cubicBezTo>
                    <a:close/>
                    <a:moveTo>
                      <a:pt x="5688" y="2816"/>
                    </a:moveTo>
                    <a:cubicBezTo>
                      <a:pt x="5876" y="2816"/>
                      <a:pt x="6068" y="2887"/>
                      <a:pt x="6223" y="3044"/>
                    </a:cubicBezTo>
                    <a:cubicBezTo>
                      <a:pt x="6709" y="3525"/>
                      <a:pt x="6365" y="4351"/>
                      <a:pt x="5681" y="4351"/>
                    </a:cubicBezTo>
                    <a:cubicBezTo>
                      <a:pt x="5261" y="4351"/>
                      <a:pt x="4916" y="4006"/>
                      <a:pt x="4916" y="3586"/>
                    </a:cubicBezTo>
                    <a:cubicBezTo>
                      <a:pt x="4916" y="3124"/>
                      <a:pt x="5294" y="2816"/>
                      <a:pt x="5688" y="2816"/>
                    </a:cubicBezTo>
                    <a:close/>
                    <a:moveTo>
                      <a:pt x="8272" y="2816"/>
                    </a:moveTo>
                    <a:cubicBezTo>
                      <a:pt x="8667" y="2816"/>
                      <a:pt x="9044" y="3124"/>
                      <a:pt x="9044" y="3586"/>
                    </a:cubicBezTo>
                    <a:cubicBezTo>
                      <a:pt x="9044" y="4006"/>
                      <a:pt x="8700" y="4351"/>
                      <a:pt x="8275" y="4351"/>
                    </a:cubicBezTo>
                    <a:cubicBezTo>
                      <a:pt x="7596" y="4351"/>
                      <a:pt x="7252" y="3525"/>
                      <a:pt x="7733" y="3044"/>
                    </a:cubicBezTo>
                    <a:cubicBezTo>
                      <a:pt x="7890" y="2887"/>
                      <a:pt x="8083" y="2816"/>
                      <a:pt x="8272" y="2816"/>
                    </a:cubicBezTo>
                    <a:close/>
                    <a:moveTo>
                      <a:pt x="10867" y="2816"/>
                    </a:moveTo>
                    <a:cubicBezTo>
                      <a:pt x="11262" y="2816"/>
                      <a:pt x="11639" y="3124"/>
                      <a:pt x="11639" y="3586"/>
                    </a:cubicBezTo>
                    <a:cubicBezTo>
                      <a:pt x="11639" y="4006"/>
                      <a:pt x="11295" y="4351"/>
                      <a:pt x="10870" y="4351"/>
                    </a:cubicBezTo>
                    <a:cubicBezTo>
                      <a:pt x="10191" y="4351"/>
                      <a:pt x="9847" y="3525"/>
                      <a:pt x="10328" y="3044"/>
                    </a:cubicBezTo>
                    <a:cubicBezTo>
                      <a:pt x="10485" y="2887"/>
                      <a:pt x="10678" y="2816"/>
                      <a:pt x="10867" y="2816"/>
                    </a:cubicBezTo>
                    <a:close/>
                    <a:moveTo>
                      <a:pt x="1821" y="1"/>
                    </a:moveTo>
                    <a:cubicBezTo>
                      <a:pt x="817" y="6"/>
                      <a:pt x="5" y="817"/>
                      <a:pt x="0" y="1817"/>
                    </a:cubicBezTo>
                    <a:lnTo>
                      <a:pt x="0" y="1836"/>
                    </a:lnTo>
                    <a:cubicBezTo>
                      <a:pt x="0" y="2714"/>
                      <a:pt x="637" y="3464"/>
                      <a:pt x="1510" y="3610"/>
                    </a:cubicBezTo>
                    <a:lnTo>
                      <a:pt x="1510" y="3619"/>
                    </a:lnTo>
                    <a:cubicBezTo>
                      <a:pt x="1520" y="4464"/>
                      <a:pt x="2204" y="5139"/>
                      <a:pt x="3043" y="5143"/>
                    </a:cubicBezTo>
                    <a:lnTo>
                      <a:pt x="10946" y="5143"/>
                    </a:lnTo>
                    <a:cubicBezTo>
                      <a:pt x="11786" y="5143"/>
                      <a:pt x="12465" y="4459"/>
                      <a:pt x="12455" y="3619"/>
                    </a:cubicBezTo>
                    <a:lnTo>
                      <a:pt x="12455" y="3610"/>
                    </a:lnTo>
                    <a:cubicBezTo>
                      <a:pt x="13324" y="3464"/>
                      <a:pt x="13960" y="2714"/>
                      <a:pt x="13965" y="1836"/>
                    </a:cubicBezTo>
                    <a:lnTo>
                      <a:pt x="13965" y="1817"/>
                    </a:lnTo>
                    <a:cubicBezTo>
                      <a:pt x="13975" y="822"/>
                      <a:pt x="13173" y="6"/>
                      <a:pt x="121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08" name="Google Shape;811;p58">
              <a:extLst>
                <a:ext uri="{FF2B5EF4-FFF2-40B4-BE49-F238E27FC236}">
                  <a16:creationId xmlns:a16="http://schemas.microsoft.com/office/drawing/2014/main" id="{559C92FE-2E0E-8252-5EB4-DE2C0E8CA3E9}"/>
                </a:ext>
              </a:extLst>
            </p:cNvPr>
            <p:cNvGrpSpPr/>
            <p:nvPr/>
          </p:nvGrpSpPr>
          <p:grpSpPr>
            <a:xfrm>
              <a:off x="2524380" y="2096705"/>
              <a:ext cx="400603" cy="536147"/>
              <a:chOff x="5731088" y="1888050"/>
              <a:chExt cx="262450" cy="351250"/>
            </a:xfrm>
          </p:grpSpPr>
          <p:sp>
            <p:nvSpPr>
              <p:cNvPr id="209" name="Google Shape;812;p58">
                <a:extLst>
                  <a:ext uri="{FF2B5EF4-FFF2-40B4-BE49-F238E27FC236}">
                    <a16:creationId xmlns:a16="http://schemas.microsoft.com/office/drawing/2014/main" id="{283F17E8-762E-6B31-2E1D-213B9C50A47F}"/>
                  </a:ext>
                </a:extLst>
              </p:cNvPr>
              <p:cNvSpPr/>
              <p:nvPr/>
            </p:nvSpPr>
            <p:spPr>
              <a:xfrm>
                <a:off x="5731088" y="1888050"/>
                <a:ext cx="262450" cy="351250"/>
              </a:xfrm>
              <a:custGeom>
                <a:avLst/>
                <a:gdLst/>
                <a:ahLst/>
                <a:cxnLst/>
                <a:rect l="l" t="t" r="r" b="b"/>
                <a:pathLst>
                  <a:path w="10498" h="14050" extrusionOk="0">
                    <a:moveTo>
                      <a:pt x="5254" y="837"/>
                    </a:moveTo>
                    <a:cubicBezTo>
                      <a:pt x="5818" y="837"/>
                      <a:pt x="6388" y="946"/>
                      <a:pt x="6931" y="1170"/>
                    </a:cubicBezTo>
                    <a:cubicBezTo>
                      <a:pt x="8568" y="1850"/>
                      <a:pt x="9639" y="3449"/>
                      <a:pt x="9639" y="5228"/>
                    </a:cubicBezTo>
                    <a:cubicBezTo>
                      <a:pt x="9634" y="7648"/>
                      <a:pt x="7672" y="9611"/>
                      <a:pt x="5252" y="9615"/>
                    </a:cubicBezTo>
                    <a:cubicBezTo>
                      <a:pt x="3473" y="9615"/>
                      <a:pt x="1874" y="8544"/>
                      <a:pt x="1194" y="6902"/>
                    </a:cubicBezTo>
                    <a:cubicBezTo>
                      <a:pt x="515" y="5265"/>
                      <a:pt x="892" y="3378"/>
                      <a:pt x="2147" y="2123"/>
                    </a:cubicBezTo>
                    <a:cubicBezTo>
                      <a:pt x="2987" y="1283"/>
                      <a:pt x="4110" y="837"/>
                      <a:pt x="5254" y="837"/>
                    </a:cubicBezTo>
                    <a:close/>
                    <a:moveTo>
                      <a:pt x="5252" y="0"/>
                    </a:moveTo>
                    <a:cubicBezTo>
                      <a:pt x="2350" y="0"/>
                      <a:pt x="1" y="2350"/>
                      <a:pt x="1" y="5251"/>
                    </a:cubicBezTo>
                    <a:cubicBezTo>
                      <a:pt x="1" y="9700"/>
                      <a:pt x="5252" y="14050"/>
                      <a:pt x="5252" y="14050"/>
                    </a:cubicBezTo>
                    <a:cubicBezTo>
                      <a:pt x="5252" y="14050"/>
                      <a:pt x="10498" y="9700"/>
                      <a:pt x="10498" y="5251"/>
                    </a:cubicBezTo>
                    <a:cubicBezTo>
                      <a:pt x="10498" y="2350"/>
                      <a:pt x="8148" y="0"/>
                      <a:pt x="52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0" name="Google Shape;813;p58">
                <a:extLst>
                  <a:ext uri="{FF2B5EF4-FFF2-40B4-BE49-F238E27FC236}">
                    <a16:creationId xmlns:a16="http://schemas.microsoft.com/office/drawing/2014/main" id="{098F555D-1824-F714-23D8-ABDA2DEE9DAD}"/>
                  </a:ext>
                </a:extLst>
              </p:cNvPr>
              <p:cNvSpPr/>
              <p:nvPr/>
            </p:nvSpPr>
            <p:spPr>
              <a:xfrm>
                <a:off x="5784413" y="1946425"/>
                <a:ext cx="150150" cy="144575"/>
              </a:xfrm>
              <a:custGeom>
                <a:avLst/>
                <a:gdLst/>
                <a:ahLst/>
                <a:cxnLst/>
                <a:rect l="l" t="t" r="r" b="b"/>
                <a:pathLst>
                  <a:path w="6006" h="5783" extrusionOk="0">
                    <a:moveTo>
                      <a:pt x="3107" y="1509"/>
                    </a:moveTo>
                    <a:cubicBezTo>
                      <a:pt x="3816" y="1509"/>
                      <a:pt x="4496" y="2060"/>
                      <a:pt x="4496" y="2893"/>
                    </a:cubicBezTo>
                    <a:cubicBezTo>
                      <a:pt x="4496" y="3652"/>
                      <a:pt x="3878" y="4270"/>
                      <a:pt x="3119" y="4270"/>
                    </a:cubicBezTo>
                    <a:cubicBezTo>
                      <a:pt x="1887" y="4270"/>
                      <a:pt x="1274" y="2784"/>
                      <a:pt x="2142" y="1916"/>
                    </a:cubicBezTo>
                    <a:cubicBezTo>
                      <a:pt x="2423" y="1635"/>
                      <a:pt x="2768" y="1509"/>
                      <a:pt x="3107" y="1509"/>
                    </a:cubicBezTo>
                    <a:close/>
                    <a:moveTo>
                      <a:pt x="3119" y="1"/>
                    </a:moveTo>
                    <a:cubicBezTo>
                      <a:pt x="1949" y="1"/>
                      <a:pt x="897" y="708"/>
                      <a:pt x="448" y="1784"/>
                    </a:cubicBezTo>
                    <a:cubicBezTo>
                      <a:pt x="0" y="2864"/>
                      <a:pt x="245" y="4110"/>
                      <a:pt x="1076" y="4935"/>
                    </a:cubicBezTo>
                    <a:cubicBezTo>
                      <a:pt x="1629" y="5488"/>
                      <a:pt x="2367" y="5783"/>
                      <a:pt x="3119" y="5783"/>
                    </a:cubicBezTo>
                    <a:cubicBezTo>
                      <a:pt x="3491" y="5783"/>
                      <a:pt x="3865" y="5711"/>
                      <a:pt x="4223" y="5563"/>
                    </a:cubicBezTo>
                    <a:cubicBezTo>
                      <a:pt x="5303" y="5115"/>
                      <a:pt x="6006" y="4063"/>
                      <a:pt x="6006" y="2893"/>
                    </a:cubicBezTo>
                    <a:cubicBezTo>
                      <a:pt x="6006" y="1298"/>
                      <a:pt x="4713" y="1"/>
                      <a:pt x="3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9F759F7-C0F0-C6CF-6A5B-1B4927106BE9}"/>
              </a:ext>
            </a:extLst>
          </p:cNvPr>
          <p:cNvGrpSpPr/>
          <p:nvPr/>
        </p:nvGrpSpPr>
        <p:grpSpPr>
          <a:xfrm>
            <a:off x="1014752" y="3660346"/>
            <a:ext cx="2533542" cy="841690"/>
            <a:chOff x="1014752" y="3660346"/>
            <a:chExt cx="2533542" cy="841690"/>
          </a:xfrm>
        </p:grpSpPr>
        <p:sp>
          <p:nvSpPr>
            <p:cNvPr id="35" name="Arrow: Curved Down 34">
              <a:extLst>
                <a:ext uri="{FF2B5EF4-FFF2-40B4-BE49-F238E27FC236}">
                  <a16:creationId xmlns:a16="http://schemas.microsoft.com/office/drawing/2014/main" id="{19B14BAA-F771-64EC-2D64-440C86B79ACF}"/>
                </a:ext>
              </a:extLst>
            </p:cNvPr>
            <p:cNvSpPr/>
            <p:nvPr/>
          </p:nvSpPr>
          <p:spPr>
            <a:xfrm rot="10800000">
              <a:off x="1014752" y="3660346"/>
              <a:ext cx="2533542" cy="841690"/>
            </a:xfrm>
            <a:prstGeom prst="curvedDownArrow">
              <a:avLst>
                <a:gd name="adj1" fmla="val 28585"/>
                <a:gd name="adj2" fmla="val 50000"/>
                <a:gd name="adj3" fmla="val 37746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grpSp>
          <p:nvGrpSpPr>
            <p:cNvPr id="201" name="Google Shape;876;p58">
              <a:extLst>
                <a:ext uri="{FF2B5EF4-FFF2-40B4-BE49-F238E27FC236}">
                  <a16:creationId xmlns:a16="http://schemas.microsoft.com/office/drawing/2014/main" id="{76CEC534-0EE3-02AB-8B22-0CC2B61A6ED6}"/>
                </a:ext>
              </a:extLst>
            </p:cNvPr>
            <p:cNvGrpSpPr/>
            <p:nvPr/>
          </p:nvGrpSpPr>
          <p:grpSpPr>
            <a:xfrm>
              <a:off x="1734667" y="3958217"/>
              <a:ext cx="534735" cy="329511"/>
              <a:chOff x="1856688" y="1287700"/>
              <a:chExt cx="350325" cy="215875"/>
            </a:xfrm>
          </p:grpSpPr>
          <p:sp>
            <p:nvSpPr>
              <p:cNvPr id="202" name="Google Shape;877;p58">
                <a:extLst>
                  <a:ext uri="{FF2B5EF4-FFF2-40B4-BE49-F238E27FC236}">
                    <a16:creationId xmlns:a16="http://schemas.microsoft.com/office/drawing/2014/main" id="{EAEBA8CA-CD09-2306-5DC2-A8D10AB9C5DF}"/>
                  </a:ext>
                </a:extLst>
              </p:cNvPr>
              <p:cNvSpPr/>
              <p:nvPr/>
            </p:nvSpPr>
            <p:spPr>
              <a:xfrm>
                <a:off x="1894313" y="1287700"/>
                <a:ext cx="312700" cy="68900"/>
              </a:xfrm>
              <a:custGeom>
                <a:avLst/>
                <a:gdLst/>
                <a:ahLst/>
                <a:cxnLst/>
                <a:rect l="l" t="t" r="r" b="b"/>
                <a:pathLst>
                  <a:path w="12508" h="2756" extrusionOk="0">
                    <a:moveTo>
                      <a:pt x="854" y="1"/>
                    </a:moveTo>
                    <a:lnTo>
                      <a:pt x="854" y="1322"/>
                    </a:lnTo>
                    <a:cubicBezTo>
                      <a:pt x="326" y="1595"/>
                      <a:pt x="0" y="2143"/>
                      <a:pt x="10" y="2737"/>
                    </a:cubicBezTo>
                    <a:cubicBezTo>
                      <a:pt x="10" y="2742"/>
                      <a:pt x="15" y="2746"/>
                      <a:pt x="15" y="2756"/>
                    </a:cubicBezTo>
                    <a:cubicBezTo>
                      <a:pt x="114" y="2742"/>
                      <a:pt x="217" y="2737"/>
                      <a:pt x="316" y="2737"/>
                    </a:cubicBezTo>
                    <a:lnTo>
                      <a:pt x="6294" y="2737"/>
                    </a:lnTo>
                    <a:cubicBezTo>
                      <a:pt x="6289" y="2591"/>
                      <a:pt x="6270" y="2449"/>
                      <a:pt x="6233" y="2312"/>
                    </a:cubicBezTo>
                    <a:lnTo>
                      <a:pt x="12507" y="2312"/>
                    </a:lnTo>
                    <a:lnTo>
                      <a:pt x="12507" y="1557"/>
                    </a:lnTo>
                    <a:lnTo>
                      <a:pt x="5775" y="1557"/>
                    </a:lnTo>
                    <a:cubicBezTo>
                      <a:pt x="5549" y="1345"/>
                      <a:pt x="5261" y="1208"/>
                      <a:pt x="4959" y="1161"/>
                    </a:cubicBezTo>
                    <a:lnTo>
                      <a:pt x="4959" y="803"/>
                    </a:lnTo>
                    <a:cubicBezTo>
                      <a:pt x="4959" y="793"/>
                      <a:pt x="4973" y="793"/>
                      <a:pt x="4973" y="784"/>
                    </a:cubicBezTo>
                    <a:cubicBezTo>
                      <a:pt x="4964" y="350"/>
                      <a:pt x="4610" y="1"/>
                      <a:pt x="41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3" name="Google Shape;878;p58">
                <a:extLst>
                  <a:ext uri="{FF2B5EF4-FFF2-40B4-BE49-F238E27FC236}">
                    <a16:creationId xmlns:a16="http://schemas.microsoft.com/office/drawing/2014/main" id="{13C2C2AF-A73A-D55F-74FB-616018110BAF}"/>
                  </a:ext>
                </a:extLst>
              </p:cNvPr>
              <p:cNvSpPr/>
              <p:nvPr/>
            </p:nvSpPr>
            <p:spPr>
              <a:xfrm>
                <a:off x="1856688" y="1374975"/>
                <a:ext cx="349375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13975" h="5144" extrusionOk="0">
                    <a:moveTo>
                      <a:pt x="3093" y="2816"/>
                    </a:moveTo>
                    <a:cubicBezTo>
                      <a:pt x="3281" y="2816"/>
                      <a:pt x="3473" y="2887"/>
                      <a:pt x="3628" y="3044"/>
                    </a:cubicBezTo>
                    <a:cubicBezTo>
                      <a:pt x="4114" y="3525"/>
                      <a:pt x="3770" y="4351"/>
                      <a:pt x="3086" y="4351"/>
                    </a:cubicBezTo>
                    <a:cubicBezTo>
                      <a:pt x="2666" y="4351"/>
                      <a:pt x="2322" y="4006"/>
                      <a:pt x="2322" y="3586"/>
                    </a:cubicBezTo>
                    <a:cubicBezTo>
                      <a:pt x="2322" y="3124"/>
                      <a:pt x="2699" y="2816"/>
                      <a:pt x="3093" y="2816"/>
                    </a:cubicBezTo>
                    <a:close/>
                    <a:moveTo>
                      <a:pt x="5688" y="2816"/>
                    </a:moveTo>
                    <a:cubicBezTo>
                      <a:pt x="5876" y="2816"/>
                      <a:pt x="6068" y="2887"/>
                      <a:pt x="6223" y="3044"/>
                    </a:cubicBezTo>
                    <a:cubicBezTo>
                      <a:pt x="6709" y="3525"/>
                      <a:pt x="6365" y="4351"/>
                      <a:pt x="5681" y="4351"/>
                    </a:cubicBezTo>
                    <a:cubicBezTo>
                      <a:pt x="5261" y="4351"/>
                      <a:pt x="4916" y="4006"/>
                      <a:pt x="4916" y="3586"/>
                    </a:cubicBezTo>
                    <a:cubicBezTo>
                      <a:pt x="4916" y="3124"/>
                      <a:pt x="5294" y="2816"/>
                      <a:pt x="5688" y="2816"/>
                    </a:cubicBezTo>
                    <a:close/>
                    <a:moveTo>
                      <a:pt x="8272" y="2816"/>
                    </a:moveTo>
                    <a:cubicBezTo>
                      <a:pt x="8667" y="2816"/>
                      <a:pt x="9044" y="3124"/>
                      <a:pt x="9044" y="3586"/>
                    </a:cubicBezTo>
                    <a:cubicBezTo>
                      <a:pt x="9044" y="4006"/>
                      <a:pt x="8700" y="4351"/>
                      <a:pt x="8275" y="4351"/>
                    </a:cubicBezTo>
                    <a:cubicBezTo>
                      <a:pt x="7596" y="4351"/>
                      <a:pt x="7252" y="3525"/>
                      <a:pt x="7733" y="3044"/>
                    </a:cubicBezTo>
                    <a:cubicBezTo>
                      <a:pt x="7890" y="2887"/>
                      <a:pt x="8083" y="2816"/>
                      <a:pt x="8272" y="2816"/>
                    </a:cubicBezTo>
                    <a:close/>
                    <a:moveTo>
                      <a:pt x="10867" y="2816"/>
                    </a:moveTo>
                    <a:cubicBezTo>
                      <a:pt x="11262" y="2816"/>
                      <a:pt x="11639" y="3124"/>
                      <a:pt x="11639" y="3586"/>
                    </a:cubicBezTo>
                    <a:cubicBezTo>
                      <a:pt x="11639" y="4006"/>
                      <a:pt x="11295" y="4351"/>
                      <a:pt x="10870" y="4351"/>
                    </a:cubicBezTo>
                    <a:cubicBezTo>
                      <a:pt x="10191" y="4351"/>
                      <a:pt x="9847" y="3525"/>
                      <a:pt x="10328" y="3044"/>
                    </a:cubicBezTo>
                    <a:cubicBezTo>
                      <a:pt x="10485" y="2887"/>
                      <a:pt x="10678" y="2816"/>
                      <a:pt x="10867" y="2816"/>
                    </a:cubicBezTo>
                    <a:close/>
                    <a:moveTo>
                      <a:pt x="1821" y="1"/>
                    </a:moveTo>
                    <a:cubicBezTo>
                      <a:pt x="817" y="6"/>
                      <a:pt x="5" y="817"/>
                      <a:pt x="0" y="1817"/>
                    </a:cubicBezTo>
                    <a:lnTo>
                      <a:pt x="0" y="1836"/>
                    </a:lnTo>
                    <a:cubicBezTo>
                      <a:pt x="0" y="2714"/>
                      <a:pt x="637" y="3464"/>
                      <a:pt x="1510" y="3610"/>
                    </a:cubicBezTo>
                    <a:lnTo>
                      <a:pt x="1510" y="3619"/>
                    </a:lnTo>
                    <a:cubicBezTo>
                      <a:pt x="1520" y="4464"/>
                      <a:pt x="2204" y="5139"/>
                      <a:pt x="3043" y="5143"/>
                    </a:cubicBezTo>
                    <a:lnTo>
                      <a:pt x="10946" y="5143"/>
                    </a:lnTo>
                    <a:cubicBezTo>
                      <a:pt x="11786" y="5143"/>
                      <a:pt x="12465" y="4459"/>
                      <a:pt x="12455" y="3619"/>
                    </a:cubicBezTo>
                    <a:lnTo>
                      <a:pt x="12455" y="3610"/>
                    </a:lnTo>
                    <a:cubicBezTo>
                      <a:pt x="13324" y="3464"/>
                      <a:pt x="13960" y="2714"/>
                      <a:pt x="13965" y="1836"/>
                    </a:cubicBezTo>
                    <a:lnTo>
                      <a:pt x="13965" y="1817"/>
                    </a:lnTo>
                    <a:cubicBezTo>
                      <a:pt x="13975" y="822"/>
                      <a:pt x="13173" y="6"/>
                      <a:pt x="121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04" name="Google Shape;875;p58">
              <a:extLst>
                <a:ext uri="{FF2B5EF4-FFF2-40B4-BE49-F238E27FC236}">
                  <a16:creationId xmlns:a16="http://schemas.microsoft.com/office/drawing/2014/main" id="{69478FF8-4F74-95FA-1081-0908FE658335}"/>
                </a:ext>
              </a:extLst>
            </p:cNvPr>
            <p:cNvSpPr/>
            <p:nvPr/>
          </p:nvSpPr>
          <p:spPr>
            <a:xfrm>
              <a:off x="1822285" y="3958159"/>
              <a:ext cx="346832" cy="346832"/>
            </a:xfrm>
            <a:custGeom>
              <a:avLst/>
              <a:gdLst/>
              <a:ahLst/>
              <a:cxnLst/>
              <a:rect l="l" t="t" r="r" b="b"/>
              <a:pathLst>
                <a:path w="14107" h="14107" extrusionOk="0">
                  <a:moveTo>
                    <a:pt x="6685" y="2360"/>
                  </a:moveTo>
                  <a:lnTo>
                    <a:pt x="6685" y="3162"/>
                  </a:lnTo>
                  <a:cubicBezTo>
                    <a:pt x="4826" y="3355"/>
                    <a:pt x="3369" y="4841"/>
                    <a:pt x="3203" y="6700"/>
                  </a:cubicBezTo>
                  <a:lnTo>
                    <a:pt x="2401" y="6700"/>
                  </a:lnTo>
                  <a:cubicBezTo>
                    <a:pt x="2562" y="4393"/>
                    <a:pt x="4421" y="2544"/>
                    <a:pt x="6685" y="2360"/>
                  </a:cubicBezTo>
                  <a:close/>
                  <a:moveTo>
                    <a:pt x="6685" y="5488"/>
                  </a:moveTo>
                  <a:lnTo>
                    <a:pt x="6685" y="6700"/>
                  </a:lnTo>
                  <a:lnTo>
                    <a:pt x="5520" y="6700"/>
                  </a:lnTo>
                  <a:cubicBezTo>
                    <a:pt x="5647" y="6110"/>
                    <a:pt x="6100" y="5639"/>
                    <a:pt x="6685" y="5488"/>
                  </a:cubicBezTo>
                  <a:close/>
                  <a:moveTo>
                    <a:pt x="7440" y="5488"/>
                  </a:moveTo>
                  <a:cubicBezTo>
                    <a:pt x="8039" y="5624"/>
                    <a:pt x="8506" y="6096"/>
                    <a:pt x="8634" y="6700"/>
                  </a:cubicBezTo>
                  <a:lnTo>
                    <a:pt x="7440" y="6700"/>
                  </a:lnTo>
                  <a:lnTo>
                    <a:pt x="7440" y="5488"/>
                  </a:lnTo>
                  <a:close/>
                  <a:moveTo>
                    <a:pt x="7440" y="2364"/>
                  </a:moveTo>
                  <a:cubicBezTo>
                    <a:pt x="9752" y="2548"/>
                    <a:pt x="11582" y="4388"/>
                    <a:pt x="11752" y="6700"/>
                  </a:cubicBezTo>
                  <a:lnTo>
                    <a:pt x="10950" y="6700"/>
                  </a:lnTo>
                  <a:cubicBezTo>
                    <a:pt x="10790" y="4827"/>
                    <a:pt x="9313" y="3336"/>
                    <a:pt x="7440" y="3162"/>
                  </a:cubicBezTo>
                  <a:lnTo>
                    <a:pt x="7440" y="2364"/>
                  </a:lnTo>
                  <a:close/>
                  <a:moveTo>
                    <a:pt x="6685" y="7455"/>
                  </a:moveTo>
                  <a:lnTo>
                    <a:pt x="6685" y="8578"/>
                  </a:lnTo>
                  <a:cubicBezTo>
                    <a:pt x="6129" y="8441"/>
                    <a:pt x="5690" y="8012"/>
                    <a:pt x="5544" y="7455"/>
                  </a:cubicBezTo>
                  <a:close/>
                  <a:moveTo>
                    <a:pt x="8610" y="7455"/>
                  </a:moveTo>
                  <a:cubicBezTo>
                    <a:pt x="8450" y="8016"/>
                    <a:pt x="8002" y="8441"/>
                    <a:pt x="7440" y="8578"/>
                  </a:cubicBezTo>
                  <a:lnTo>
                    <a:pt x="7440" y="7455"/>
                  </a:lnTo>
                  <a:close/>
                  <a:moveTo>
                    <a:pt x="11743" y="7455"/>
                  </a:moveTo>
                  <a:cubicBezTo>
                    <a:pt x="11540" y="9719"/>
                    <a:pt x="9705" y="11522"/>
                    <a:pt x="7440" y="11701"/>
                  </a:cubicBezTo>
                  <a:lnTo>
                    <a:pt x="7440" y="10904"/>
                  </a:lnTo>
                  <a:cubicBezTo>
                    <a:pt x="9275" y="10724"/>
                    <a:pt x="10733" y="9290"/>
                    <a:pt x="10941" y="7455"/>
                  </a:cubicBezTo>
                  <a:close/>
                  <a:moveTo>
                    <a:pt x="3213" y="7455"/>
                  </a:moveTo>
                  <a:cubicBezTo>
                    <a:pt x="3411" y="9276"/>
                    <a:pt x="4892" y="10724"/>
                    <a:pt x="6685" y="10904"/>
                  </a:cubicBezTo>
                  <a:lnTo>
                    <a:pt x="6685" y="11706"/>
                  </a:lnTo>
                  <a:cubicBezTo>
                    <a:pt x="4416" y="11512"/>
                    <a:pt x="2614" y="9724"/>
                    <a:pt x="2411" y="7460"/>
                  </a:cubicBezTo>
                  <a:lnTo>
                    <a:pt x="2411" y="7455"/>
                  </a:lnTo>
                  <a:close/>
                  <a:moveTo>
                    <a:pt x="7058" y="1"/>
                  </a:moveTo>
                  <a:cubicBezTo>
                    <a:pt x="6850" y="1"/>
                    <a:pt x="6681" y="171"/>
                    <a:pt x="6681" y="378"/>
                  </a:cubicBezTo>
                  <a:lnTo>
                    <a:pt x="6681" y="1605"/>
                  </a:lnTo>
                  <a:cubicBezTo>
                    <a:pt x="3991" y="1793"/>
                    <a:pt x="1807" y="3983"/>
                    <a:pt x="1642" y="6705"/>
                  </a:cubicBezTo>
                  <a:lnTo>
                    <a:pt x="377" y="6705"/>
                  </a:lnTo>
                  <a:cubicBezTo>
                    <a:pt x="170" y="6705"/>
                    <a:pt x="0" y="6870"/>
                    <a:pt x="0" y="7082"/>
                  </a:cubicBezTo>
                  <a:cubicBezTo>
                    <a:pt x="0" y="7290"/>
                    <a:pt x="170" y="7460"/>
                    <a:pt x="377" y="7460"/>
                  </a:cubicBezTo>
                  <a:lnTo>
                    <a:pt x="1651" y="7460"/>
                  </a:lnTo>
                  <a:cubicBezTo>
                    <a:pt x="1859" y="10144"/>
                    <a:pt x="4001" y="12272"/>
                    <a:pt x="6685" y="12460"/>
                  </a:cubicBezTo>
                  <a:lnTo>
                    <a:pt x="6685" y="13734"/>
                  </a:lnTo>
                  <a:cubicBezTo>
                    <a:pt x="6685" y="13942"/>
                    <a:pt x="6855" y="14107"/>
                    <a:pt x="7063" y="14107"/>
                  </a:cubicBezTo>
                  <a:cubicBezTo>
                    <a:pt x="7270" y="14107"/>
                    <a:pt x="7440" y="13942"/>
                    <a:pt x="7440" y="13734"/>
                  </a:cubicBezTo>
                  <a:lnTo>
                    <a:pt x="7440" y="12460"/>
                  </a:lnTo>
                  <a:cubicBezTo>
                    <a:pt x="10129" y="12276"/>
                    <a:pt x="12295" y="10135"/>
                    <a:pt x="12502" y="7460"/>
                  </a:cubicBezTo>
                  <a:lnTo>
                    <a:pt x="13729" y="7460"/>
                  </a:lnTo>
                  <a:cubicBezTo>
                    <a:pt x="13937" y="7460"/>
                    <a:pt x="14106" y="7290"/>
                    <a:pt x="14106" y="7082"/>
                  </a:cubicBezTo>
                  <a:cubicBezTo>
                    <a:pt x="14106" y="6873"/>
                    <a:pt x="13941" y="6705"/>
                    <a:pt x="13737" y="6705"/>
                  </a:cubicBezTo>
                  <a:cubicBezTo>
                    <a:pt x="13735" y="6705"/>
                    <a:pt x="13732" y="6705"/>
                    <a:pt x="13729" y="6705"/>
                  </a:cubicBezTo>
                  <a:lnTo>
                    <a:pt x="13729" y="6700"/>
                  </a:lnTo>
                  <a:lnTo>
                    <a:pt x="12507" y="6700"/>
                  </a:lnTo>
                  <a:cubicBezTo>
                    <a:pt x="12337" y="3968"/>
                    <a:pt x="10167" y="1789"/>
                    <a:pt x="7435" y="1605"/>
                  </a:cubicBezTo>
                  <a:lnTo>
                    <a:pt x="7435" y="378"/>
                  </a:lnTo>
                  <a:cubicBezTo>
                    <a:pt x="7435" y="171"/>
                    <a:pt x="7266" y="1"/>
                    <a:pt x="7058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grpSp>
          <p:nvGrpSpPr>
            <p:cNvPr id="211" name="Google Shape;876;p58">
              <a:extLst>
                <a:ext uri="{FF2B5EF4-FFF2-40B4-BE49-F238E27FC236}">
                  <a16:creationId xmlns:a16="http://schemas.microsoft.com/office/drawing/2014/main" id="{CA76CE95-B315-9E41-9C19-41284EDD899C}"/>
                </a:ext>
              </a:extLst>
            </p:cNvPr>
            <p:cNvGrpSpPr/>
            <p:nvPr/>
          </p:nvGrpSpPr>
          <p:grpSpPr>
            <a:xfrm flipH="1">
              <a:off x="2389962" y="3958217"/>
              <a:ext cx="534735" cy="329511"/>
              <a:chOff x="1856688" y="1287700"/>
              <a:chExt cx="350325" cy="215875"/>
            </a:xfrm>
            <a:solidFill>
              <a:schemeClr val="tx2"/>
            </a:solidFill>
          </p:grpSpPr>
          <p:sp>
            <p:nvSpPr>
              <p:cNvPr id="212" name="Google Shape;877;p58">
                <a:extLst>
                  <a:ext uri="{FF2B5EF4-FFF2-40B4-BE49-F238E27FC236}">
                    <a16:creationId xmlns:a16="http://schemas.microsoft.com/office/drawing/2014/main" id="{594427B8-F162-3B00-D457-18712E6F07C3}"/>
                  </a:ext>
                </a:extLst>
              </p:cNvPr>
              <p:cNvSpPr/>
              <p:nvPr/>
            </p:nvSpPr>
            <p:spPr>
              <a:xfrm>
                <a:off x="1894313" y="1287700"/>
                <a:ext cx="312700" cy="68900"/>
              </a:xfrm>
              <a:custGeom>
                <a:avLst/>
                <a:gdLst/>
                <a:ahLst/>
                <a:cxnLst/>
                <a:rect l="l" t="t" r="r" b="b"/>
                <a:pathLst>
                  <a:path w="12508" h="2756" extrusionOk="0">
                    <a:moveTo>
                      <a:pt x="854" y="1"/>
                    </a:moveTo>
                    <a:lnTo>
                      <a:pt x="854" y="1322"/>
                    </a:lnTo>
                    <a:cubicBezTo>
                      <a:pt x="326" y="1595"/>
                      <a:pt x="0" y="2143"/>
                      <a:pt x="10" y="2737"/>
                    </a:cubicBezTo>
                    <a:cubicBezTo>
                      <a:pt x="10" y="2742"/>
                      <a:pt x="15" y="2746"/>
                      <a:pt x="15" y="2756"/>
                    </a:cubicBezTo>
                    <a:cubicBezTo>
                      <a:pt x="114" y="2742"/>
                      <a:pt x="217" y="2737"/>
                      <a:pt x="316" y="2737"/>
                    </a:cubicBezTo>
                    <a:lnTo>
                      <a:pt x="6294" y="2737"/>
                    </a:lnTo>
                    <a:cubicBezTo>
                      <a:pt x="6289" y="2591"/>
                      <a:pt x="6270" y="2449"/>
                      <a:pt x="6233" y="2312"/>
                    </a:cubicBezTo>
                    <a:lnTo>
                      <a:pt x="12507" y="2312"/>
                    </a:lnTo>
                    <a:lnTo>
                      <a:pt x="12507" y="1557"/>
                    </a:lnTo>
                    <a:lnTo>
                      <a:pt x="5775" y="1557"/>
                    </a:lnTo>
                    <a:cubicBezTo>
                      <a:pt x="5549" y="1345"/>
                      <a:pt x="5261" y="1208"/>
                      <a:pt x="4959" y="1161"/>
                    </a:cubicBezTo>
                    <a:lnTo>
                      <a:pt x="4959" y="803"/>
                    </a:lnTo>
                    <a:cubicBezTo>
                      <a:pt x="4959" y="793"/>
                      <a:pt x="4973" y="793"/>
                      <a:pt x="4973" y="784"/>
                    </a:cubicBezTo>
                    <a:cubicBezTo>
                      <a:pt x="4964" y="350"/>
                      <a:pt x="4610" y="1"/>
                      <a:pt x="41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3" name="Google Shape;878;p58">
                <a:extLst>
                  <a:ext uri="{FF2B5EF4-FFF2-40B4-BE49-F238E27FC236}">
                    <a16:creationId xmlns:a16="http://schemas.microsoft.com/office/drawing/2014/main" id="{ECF764D4-A011-9519-E974-8778EDEA5532}"/>
                  </a:ext>
                </a:extLst>
              </p:cNvPr>
              <p:cNvSpPr/>
              <p:nvPr/>
            </p:nvSpPr>
            <p:spPr>
              <a:xfrm>
                <a:off x="1856688" y="1374975"/>
                <a:ext cx="349375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13975" h="5144" extrusionOk="0">
                    <a:moveTo>
                      <a:pt x="3093" y="2816"/>
                    </a:moveTo>
                    <a:cubicBezTo>
                      <a:pt x="3281" y="2816"/>
                      <a:pt x="3473" y="2887"/>
                      <a:pt x="3628" y="3044"/>
                    </a:cubicBezTo>
                    <a:cubicBezTo>
                      <a:pt x="4114" y="3525"/>
                      <a:pt x="3770" y="4351"/>
                      <a:pt x="3086" y="4351"/>
                    </a:cubicBezTo>
                    <a:cubicBezTo>
                      <a:pt x="2666" y="4351"/>
                      <a:pt x="2322" y="4006"/>
                      <a:pt x="2322" y="3586"/>
                    </a:cubicBezTo>
                    <a:cubicBezTo>
                      <a:pt x="2322" y="3124"/>
                      <a:pt x="2699" y="2816"/>
                      <a:pt x="3093" y="2816"/>
                    </a:cubicBezTo>
                    <a:close/>
                    <a:moveTo>
                      <a:pt x="5688" y="2816"/>
                    </a:moveTo>
                    <a:cubicBezTo>
                      <a:pt x="5876" y="2816"/>
                      <a:pt x="6068" y="2887"/>
                      <a:pt x="6223" y="3044"/>
                    </a:cubicBezTo>
                    <a:cubicBezTo>
                      <a:pt x="6709" y="3525"/>
                      <a:pt x="6365" y="4351"/>
                      <a:pt x="5681" y="4351"/>
                    </a:cubicBezTo>
                    <a:cubicBezTo>
                      <a:pt x="5261" y="4351"/>
                      <a:pt x="4916" y="4006"/>
                      <a:pt x="4916" y="3586"/>
                    </a:cubicBezTo>
                    <a:cubicBezTo>
                      <a:pt x="4916" y="3124"/>
                      <a:pt x="5294" y="2816"/>
                      <a:pt x="5688" y="2816"/>
                    </a:cubicBezTo>
                    <a:close/>
                    <a:moveTo>
                      <a:pt x="8272" y="2816"/>
                    </a:moveTo>
                    <a:cubicBezTo>
                      <a:pt x="8667" y="2816"/>
                      <a:pt x="9044" y="3124"/>
                      <a:pt x="9044" y="3586"/>
                    </a:cubicBezTo>
                    <a:cubicBezTo>
                      <a:pt x="9044" y="4006"/>
                      <a:pt x="8700" y="4351"/>
                      <a:pt x="8275" y="4351"/>
                    </a:cubicBezTo>
                    <a:cubicBezTo>
                      <a:pt x="7596" y="4351"/>
                      <a:pt x="7252" y="3525"/>
                      <a:pt x="7733" y="3044"/>
                    </a:cubicBezTo>
                    <a:cubicBezTo>
                      <a:pt x="7890" y="2887"/>
                      <a:pt x="8083" y="2816"/>
                      <a:pt x="8272" y="2816"/>
                    </a:cubicBezTo>
                    <a:close/>
                    <a:moveTo>
                      <a:pt x="10867" y="2816"/>
                    </a:moveTo>
                    <a:cubicBezTo>
                      <a:pt x="11262" y="2816"/>
                      <a:pt x="11639" y="3124"/>
                      <a:pt x="11639" y="3586"/>
                    </a:cubicBezTo>
                    <a:cubicBezTo>
                      <a:pt x="11639" y="4006"/>
                      <a:pt x="11295" y="4351"/>
                      <a:pt x="10870" y="4351"/>
                    </a:cubicBezTo>
                    <a:cubicBezTo>
                      <a:pt x="10191" y="4351"/>
                      <a:pt x="9847" y="3525"/>
                      <a:pt x="10328" y="3044"/>
                    </a:cubicBezTo>
                    <a:cubicBezTo>
                      <a:pt x="10485" y="2887"/>
                      <a:pt x="10678" y="2816"/>
                      <a:pt x="10867" y="2816"/>
                    </a:cubicBezTo>
                    <a:close/>
                    <a:moveTo>
                      <a:pt x="1821" y="1"/>
                    </a:moveTo>
                    <a:cubicBezTo>
                      <a:pt x="817" y="6"/>
                      <a:pt x="5" y="817"/>
                      <a:pt x="0" y="1817"/>
                    </a:cubicBezTo>
                    <a:lnTo>
                      <a:pt x="0" y="1836"/>
                    </a:lnTo>
                    <a:cubicBezTo>
                      <a:pt x="0" y="2714"/>
                      <a:pt x="637" y="3464"/>
                      <a:pt x="1510" y="3610"/>
                    </a:cubicBezTo>
                    <a:lnTo>
                      <a:pt x="1510" y="3619"/>
                    </a:lnTo>
                    <a:cubicBezTo>
                      <a:pt x="1520" y="4464"/>
                      <a:pt x="2204" y="5139"/>
                      <a:pt x="3043" y="5143"/>
                    </a:cubicBezTo>
                    <a:lnTo>
                      <a:pt x="10946" y="5143"/>
                    </a:lnTo>
                    <a:cubicBezTo>
                      <a:pt x="11786" y="5143"/>
                      <a:pt x="12465" y="4459"/>
                      <a:pt x="12455" y="3619"/>
                    </a:cubicBezTo>
                    <a:lnTo>
                      <a:pt x="12455" y="3610"/>
                    </a:lnTo>
                    <a:cubicBezTo>
                      <a:pt x="13324" y="3464"/>
                      <a:pt x="13960" y="2714"/>
                      <a:pt x="13965" y="1836"/>
                    </a:cubicBezTo>
                    <a:lnTo>
                      <a:pt x="13965" y="1817"/>
                    </a:lnTo>
                    <a:cubicBezTo>
                      <a:pt x="13975" y="822"/>
                      <a:pt x="13173" y="6"/>
                      <a:pt x="121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88C4F558-9F28-CF82-18FA-1AD57274D07A}"/>
              </a:ext>
            </a:extLst>
          </p:cNvPr>
          <p:cNvGrpSpPr/>
          <p:nvPr/>
        </p:nvGrpSpPr>
        <p:grpSpPr>
          <a:xfrm>
            <a:off x="5080450" y="2064794"/>
            <a:ext cx="3327091" cy="620660"/>
            <a:chOff x="5080450" y="2064794"/>
            <a:chExt cx="3327091" cy="620660"/>
          </a:xfrm>
        </p:grpSpPr>
        <p:sp>
          <p:nvSpPr>
            <p:cNvPr id="48" name="Arrow: Curved Down 47">
              <a:extLst>
                <a:ext uri="{FF2B5EF4-FFF2-40B4-BE49-F238E27FC236}">
                  <a16:creationId xmlns:a16="http://schemas.microsoft.com/office/drawing/2014/main" id="{328DC52B-291E-36E2-CFF9-A46359943CEE}"/>
                </a:ext>
              </a:extLst>
            </p:cNvPr>
            <p:cNvSpPr/>
            <p:nvPr/>
          </p:nvSpPr>
          <p:spPr>
            <a:xfrm>
              <a:off x="5080450" y="2072751"/>
              <a:ext cx="1631961" cy="612703"/>
            </a:xfrm>
            <a:prstGeom prst="curvedDownArrow">
              <a:avLst>
                <a:gd name="adj1" fmla="val 28585"/>
                <a:gd name="adj2" fmla="val 50000"/>
                <a:gd name="adj3" fmla="val 37746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9" name="Arrow: Curved Down 48">
              <a:extLst>
                <a:ext uri="{FF2B5EF4-FFF2-40B4-BE49-F238E27FC236}">
                  <a16:creationId xmlns:a16="http://schemas.microsoft.com/office/drawing/2014/main" id="{C3092B4F-54E7-28BE-485B-882923FA068C}"/>
                </a:ext>
              </a:extLst>
            </p:cNvPr>
            <p:cNvSpPr/>
            <p:nvPr/>
          </p:nvSpPr>
          <p:spPr>
            <a:xfrm flipH="1">
              <a:off x="6775579" y="2064794"/>
              <a:ext cx="1631962" cy="612703"/>
            </a:xfrm>
            <a:prstGeom prst="curvedDownArrow">
              <a:avLst>
                <a:gd name="adj1" fmla="val 28585"/>
                <a:gd name="adj2" fmla="val 50000"/>
                <a:gd name="adj3" fmla="val 37746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16" name="Textfeld 11">
              <a:extLst>
                <a:ext uri="{FF2B5EF4-FFF2-40B4-BE49-F238E27FC236}">
                  <a16:creationId xmlns:a16="http://schemas.microsoft.com/office/drawing/2014/main" id="{D121A785-A16D-C896-C474-04235152FD55}"/>
                </a:ext>
              </a:extLst>
            </p:cNvPr>
            <p:cNvSpPr txBox="1"/>
            <p:nvPr/>
          </p:nvSpPr>
          <p:spPr>
            <a:xfrm>
              <a:off x="5476330" y="2078843"/>
              <a:ext cx="1176190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1200" dirty="0">
                  <a:solidFill>
                    <a:schemeClr val="accent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Planung</a:t>
              </a:r>
            </a:p>
          </p:txBody>
        </p:sp>
        <p:sp>
          <p:nvSpPr>
            <p:cNvPr id="217" name="Textfeld 11">
              <a:extLst>
                <a:ext uri="{FF2B5EF4-FFF2-40B4-BE49-F238E27FC236}">
                  <a16:creationId xmlns:a16="http://schemas.microsoft.com/office/drawing/2014/main" id="{718E8E17-1DBC-2EC7-C5C0-E77965FEB8F9}"/>
                </a:ext>
              </a:extLst>
            </p:cNvPr>
            <p:cNvSpPr txBox="1"/>
            <p:nvPr/>
          </p:nvSpPr>
          <p:spPr>
            <a:xfrm>
              <a:off x="7231351" y="2072505"/>
              <a:ext cx="1176190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1200" dirty="0">
                  <a:solidFill>
                    <a:schemeClr val="accent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Planung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537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>
          <a:extLst>
            <a:ext uri="{FF2B5EF4-FFF2-40B4-BE49-F238E27FC236}">
              <a16:creationId xmlns:a16="http://schemas.microsoft.com/office/drawing/2014/main" id="{FE75FB59-8599-645F-7CD3-3C94A0AAF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>
            <a:extLst>
              <a:ext uri="{FF2B5EF4-FFF2-40B4-BE49-F238E27FC236}">
                <a16:creationId xmlns:a16="http://schemas.microsoft.com/office/drawing/2014/main" id="{E90C50EC-01BE-068A-3C86-960B548055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1312" y="1286106"/>
            <a:ext cx="4317600" cy="3595793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04775" dir="5700000" algn="bl" rotWithShape="0">
              <a:srgbClr val="53573F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224;p39">
            <a:extLst>
              <a:ext uri="{FF2B5EF4-FFF2-40B4-BE49-F238E27FC236}">
                <a16:creationId xmlns:a16="http://schemas.microsoft.com/office/drawing/2014/main" id="{8AC516BF-64F6-FB79-A536-43AF2A5D05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03376" y="1286106"/>
            <a:ext cx="4286224" cy="3595794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04775" dir="5700000" algn="bl" rotWithShape="0">
              <a:srgbClr val="53573F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el 3">
            <a:extLst>
              <a:ext uri="{FF2B5EF4-FFF2-40B4-BE49-F238E27FC236}">
                <a16:creationId xmlns:a16="http://schemas.microsoft.com/office/drawing/2014/main" id="{5F5489C3-ABB4-3DBE-E9CC-E0642B0529BC}"/>
              </a:ext>
            </a:extLst>
          </p:cNvPr>
          <p:cNvSpPr txBox="1">
            <a:spLocks/>
          </p:cNvSpPr>
          <p:nvPr/>
        </p:nvSpPr>
        <p:spPr>
          <a:xfrm>
            <a:off x="-796106" y="-66909"/>
            <a:ext cx="10318011" cy="162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59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Entity -</a:t>
            </a:r>
            <a:r>
              <a:rPr lang="de-DE" sz="40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Component</a:t>
            </a:r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-modell</a:t>
            </a:r>
          </a:p>
        </p:txBody>
      </p:sp>
      <p:sp>
        <p:nvSpPr>
          <p:cNvPr id="6" name="Google Shape;224;p39">
            <a:extLst>
              <a:ext uri="{FF2B5EF4-FFF2-40B4-BE49-F238E27FC236}">
                <a16:creationId xmlns:a16="http://schemas.microsoft.com/office/drawing/2014/main" id="{02971B3E-D333-7436-0A1F-5E18075B516D}"/>
              </a:ext>
            </a:extLst>
          </p:cNvPr>
          <p:cNvSpPr/>
          <p:nvPr/>
        </p:nvSpPr>
        <p:spPr>
          <a:xfrm>
            <a:off x="181226" y="261601"/>
            <a:ext cx="8708374" cy="837724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04775" dir="5700000" algn="bl" rotWithShape="0">
              <a:srgbClr val="53573F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B0D41345-CF8D-21A1-FD49-FBB122345B0F}"/>
              </a:ext>
            </a:extLst>
          </p:cNvPr>
          <p:cNvSpPr txBox="1">
            <a:spLocks/>
          </p:cNvSpPr>
          <p:nvPr/>
        </p:nvSpPr>
        <p:spPr>
          <a:xfrm>
            <a:off x="-796106" y="-66909"/>
            <a:ext cx="10318011" cy="162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59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Ziel des Spiels</a:t>
            </a:r>
          </a:p>
        </p:txBody>
      </p:sp>
      <p:pic>
        <p:nvPicPr>
          <p:cNvPr id="13" name="Picture 12" descr="A pixel art of buildings&#10;&#10;AI-generated content may be incorrect.">
            <a:extLst>
              <a:ext uri="{FF2B5EF4-FFF2-40B4-BE49-F238E27FC236}">
                <a16:creationId xmlns:a16="http://schemas.microsoft.com/office/drawing/2014/main" id="{7395B064-96C0-24F3-5EE5-CB9793524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19" y="1352550"/>
            <a:ext cx="2637627" cy="2637627"/>
          </a:xfrm>
          <a:prstGeom prst="rect">
            <a:avLst/>
          </a:prstGeom>
        </p:spPr>
      </p:pic>
      <p:pic>
        <p:nvPicPr>
          <p:cNvPr id="16" name="Picture 15" descr="A pixelated tank in the dark&#10;&#10;AI-generated content may be incorrect.">
            <a:extLst>
              <a:ext uri="{FF2B5EF4-FFF2-40B4-BE49-F238E27FC236}">
                <a16:creationId xmlns:a16="http://schemas.microsoft.com/office/drawing/2014/main" id="{CCB52D4B-87ED-81C4-CFD2-D3BC205FE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790" y="1658839"/>
            <a:ext cx="2050142" cy="2050142"/>
          </a:xfrm>
          <a:prstGeom prst="rect">
            <a:avLst/>
          </a:prstGeom>
        </p:spPr>
      </p:pic>
      <p:pic>
        <p:nvPicPr>
          <p:cNvPr id="18" name="Picture 17" descr="A green tank in the dark&#10;&#10;AI-generated content may be incorrect.">
            <a:extLst>
              <a:ext uri="{FF2B5EF4-FFF2-40B4-BE49-F238E27FC236}">
                <a16:creationId xmlns:a16="http://schemas.microsoft.com/office/drawing/2014/main" id="{F1610F3E-5031-191B-E9C4-A2C5EBD06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887" y="1646292"/>
            <a:ext cx="2050142" cy="2050142"/>
          </a:xfrm>
          <a:prstGeom prst="rect">
            <a:avLst/>
          </a:prstGeom>
        </p:spPr>
      </p:pic>
      <p:pic>
        <p:nvPicPr>
          <p:cNvPr id="20" name="Picture 19" descr="A video game graphics of a building on fire&#10;&#10;AI-generated content may be incorrect.">
            <a:extLst>
              <a:ext uri="{FF2B5EF4-FFF2-40B4-BE49-F238E27FC236}">
                <a16:creationId xmlns:a16="http://schemas.microsoft.com/office/drawing/2014/main" id="{71D3019F-6EC2-D9B9-9696-F99ECD445A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881" y="1327010"/>
            <a:ext cx="2704071" cy="270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2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1312" y="1286106"/>
            <a:ext cx="4317600" cy="3595793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04775" dir="5700000" algn="bl" rotWithShape="0">
              <a:srgbClr val="53573F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224;p39">
            <a:extLst>
              <a:ext uri="{FF2B5EF4-FFF2-40B4-BE49-F238E27FC236}">
                <a16:creationId xmlns:a16="http://schemas.microsoft.com/office/drawing/2014/main" id="{CAAD75DE-91BC-B1A7-3BF3-F9DDAFAE40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03376" y="1286106"/>
            <a:ext cx="4286224" cy="3595794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04775" dir="5700000" algn="bl" rotWithShape="0">
              <a:srgbClr val="53573F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el 3">
            <a:extLst>
              <a:ext uri="{FF2B5EF4-FFF2-40B4-BE49-F238E27FC236}">
                <a16:creationId xmlns:a16="http://schemas.microsoft.com/office/drawing/2014/main" id="{3D4EC6E7-6B69-1B21-BEA8-97DFDDB57F20}"/>
              </a:ext>
            </a:extLst>
          </p:cNvPr>
          <p:cNvSpPr txBox="1">
            <a:spLocks/>
          </p:cNvSpPr>
          <p:nvPr/>
        </p:nvSpPr>
        <p:spPr>
          <a:xfrm>
            <a:off x="-796106" y="-66909"/>
            <a:ext cx="10318011" cy="162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59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Entity -</a:t>
            </a:r>
            <a:r>
              <a:rPr lang="de-DE" sz="40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Component</a:t>
            </a:r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-modell</a:t>
            </a:r>
          </a:p>
        </p:txBody>
      </p:sp>
      <p:sp>
        <p:nvSpPr>
          <p:cNvPr id="6" name="Google Shape;224;p39">
            <a:extLst>
              <a:ext uri="{FF2B5EF4-FFF2-40B4-BE49-F238E27FC236}">
                <a16:creationId xmlns:a16="http://schemas.microsoft.com/office/drawing/2014/main" id="{37EDDE78-705C-9238-FC96-A07A15BB520E}"/>
              </a:ext>
            </a:extLst>
          </p:cNvPr>
          <p:cNvSpPr/>
          <p:nvPr/>
        </p:nvSpPr>
        <p:spPr>
          <a:xfrm>
            <a:off x="181226" y="261601"/>
            <a:ext cx="8708374" cy="837724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04775" dir="5700000" algn="bl" rotWithShape="0">
              <a:srgbClr val="53573F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7FEDD637-DB81-4AB4-EDD5-2F58CACDA100}"/>
              </a:ext>
            </a:extLst>
          </p:cNvPr>
          <p:cNvSpPr txBox="1">
            <a:spLocks/>
          </p:cNvSpPr>
          <p:nvPr/>
        </p:nvSpPr>
        <p:spPr>
          <a:xfrm>
            <a:off x="-796106" y="-66909"/>
            <a:ext cx="10318011" cy="162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59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Actions</a:t>
            </a:r>
          </a:p>
        </p:txBody>
      </p:sp>
      <p:pic>
        <p:nvPicPr>
          <p:cNvPr id="4" name="Picture 3" descr="A blue square with black background&#10;&#10;AI-generated content may be incorrect.">
            <a:extLst>
              <a:ext uri="{FF2B5EF4-FFF2-40B4-BE49-F238E27FC236}">
                <a16:creationId xmlns:a16="http://schemas.microsoft.com/office/drawing/2014/main" id="{131933BA-5532-BA49-A8DF-3F07EACED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123" y="1413675"/>
            <a:ext cx="1089748" cy="1089748"/>
          </a:xfrm>
          <a:prstGeom prst="rect">
            <a:avLst/>
          </a:prstGeom>
        </p:spPr>
      </p:pic>
      <p:pic>
        <p:nvPicPr>
          <p:cNvPr id="8" name="Picture 7" descr="A blue square with black background&#10;&#10;AI-generated content may be incorrect.">
            <a:extLst>
              <a:ext uri="{FF2B5EF4-FFF2-40B4-BE49-F238E27FC236}">
                <a16:creationId xmlns:a16="http://schemas.microsoft.com/office/drawing/2014/main" id="{B3EC2307-8239-DEDE-BDA4-1765A9CE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997" y="1689822"/>
            <a:ext cx="1089748" cy="1089748"/>
          </a:xfrm>
          <a:prstGeom prst="rect">
            <a:avLst/>
          </a:prstGeom>
        </p:spPr>
      </p:pic>
      <p:pic>
        <p:nvPicPr>
          <p:cNvPr id="9" name="Picture 8" descr="A blue square with black background&#10;&#10;AI-generated content may be incorrect.">
            <a:extLst>
              <a:ext uri="{FF2B5EF4-FFF2-40B4-BE49-F238E27FC236}">
                <a16:creationId xmlns:a16="http://schemas.microsoft.com/office/drawing/2014/main" id="{46467601-6976-6434-843B-7D83ED753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150" y="1964159"/>
            <a:ext cx="1089748" cy="108974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0F38295-E32E-2C75-8D44-397D9824E8BC}"/>
              </a:ext>
            </a:extLst>
          </p:cNvPr>
          <p:cNvSpPr txBox="1"/>
          <p:nvPr/>
        </p:nvSpPr>
        <p:spPr>
          <a:xfrm>
            <a:off x="346107" y="1622786"/>
            <a:ext cx="5159296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Movement Action:</a:t>
            </a:r>
          </a:p>
          <a:p>
            <a:pPr>
              <a:lnSpc>
                <a:spcPct val="150000"/>
              </a:lnSpc>
            </a:pP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Panzer kann sich auf der Achse bewegen </a:t>
            </a:r>
          </a:p>
          <a:p>
            <a:pPr>
              <a:lnSpc>
                <a:spcPct val="150000"/>
              </a:lnSpc>
            </a:pP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naheim"/>
                <a:cs typeface="Aharoni" panose="02010803020104030203" pitchFamily="2" charset="-79"/>
              </a:rPr>
              <a:t>1 </a:t>
            </a: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Ap/Feld) </a:t>
            </a:r>
          </a:p>
        </p:txBody>
      </p:sp>
      <p:pic>
        <p:nvPicPr>
          <p:cNvPr id="21" name="Picture 7" descr="A blue square with black background&#10;&#10;AI-generated content may be incorrect.">
            <a:extLst>
              <a:ext uri="{FF2B5EF4-FFF2-40B4-BE49-F238E27FC236}">
                <a16:creationId xmlns:a16="http://schemas.microsoft.com/office/drawing/2014/main" id="{935CA779-65C4-ACF8-CFF2-0D9454C4C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912" y="2571750"/>
            <a:ext cx="1089748" cy="1089748"/>
          </a:xfrm>
          <a:prstGeom prst="rect">
            <a:avLst/>
          </a:prstGeom>
        </p:spPr>
      </p:pic>
      <p:pic>
        <p:nvPicPr>
          <p:cNvPr id="22" name="Picture 8" descr="A blue square with black background&#10;&#10;AI-generated content may be incorrect.">
            <a:extLst>
              <a:ext uri="{FF2B5EF4-FFF2-40B4-BE49-F238E27FC236}">
                <a16:creationId xmlns:a16="http://schemas.microsoft.com/office/drawing/2014/main" id="{6A530774-F25A-2A75-665C-809BE75C5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065" y="2846087"/>
            <a:ext cx="1089748" cy="1089748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25548D86-AEAA-670F-9932-2FBCAD7E5EC7}"/>
              </a:ext>
            </a:extLst>
          </p:cNvPr>
          <p:cNvSpPr txBox="1"/>
          <p:nvPr/>
        </p:nvSpPr>
        <p:spPr>
          <a:xfrm>
            <a:off x="5200669" y="2112795"/>
            <a:ext cx="51592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naheim" pitchFamily="2" charset="0"/>
                <a:cs typeface="Aharoni" panose="02010803020104030203" pitchFamily="2" charset="-79"/>
              </a:rPr>
              <a:t>3 AP</a:t>
            </a:r>
            <a:endParaRPr lang="de-DE" sz="900" dirty="0">
              <a:latin typeface="Anaheim" pitchFamily="2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3BF3F42-6CF8-741F-0E4B-DC20B6945888}"/>
              </a:ext>
            </a:extLst>
          </p:cNvPr>
          <p:cNvSpPr txBox="1"/>
          <p:nvPr/>
        </p:nvSpPr>
        <p:spPr>
          <a:xfrm>
            <a:off x="5761150" y="2385381"/>
            <a:ext cx="51592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naheim" pitchFamily="2" charset="0"/>
                <a:cs typeface="Aharoni" panose="02010803020104030203" pitchFamily="2" charset="-79"/>
              </a:rPr>
              <a:t>2 AP</a:t>
            </a:r>
            <a:endParaRPr lang="de-DE" sz="900" dirty="0">
              <a:latin typeface="Anaheim" pitchFamily="2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88EDFD44-5B80-3A74-7928-5CD8678A2B1D}"/>
              </a:ext>
            </a:extLst>
          </p:cNvPr>
          <p:cNvSpPr txBox="1"/>
          <p:nvPr/>
        </p:nvSpPr>
        <p:spPr>
          <a:xfrm>
            <a:off x="6306024" y="2634722"/>
            <a:ext cx="51592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naheim" pitchFamily="2" charset="0"/>
                <a:cs typeface="Aharoni" panose="02010803020104030203" pitchFamily="2" charset="-79"/>
              </a:rPr>
              <a:t>1 AP</a:t>
            </a:r>
            <a:endParaRPr lang="de-DE" sz="900" dirty="0">
              <a:latin typeface="Anaheim" pitchFamily="2" charset="0"/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A2D0CA2-CA38-11F2-9A0B-0EBB43296400}"/>
              </a:ext>
            </a:extLst>
          </p:cNvPr>
          <p:cNvSpPr txBox="1"/>
          <p:nvPr/>
        </p:nvSpPr>
        <p:spPr>
          <a:xfrm>
            <a:off x="7399724" y="3258571"/>
            <a:ext cx="51592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naheim" pitchFamily="2" charset="0"/>
                <a:cs typeface="Aharoni" panose="02010803020104030203" pitchFamily="2" charset="-79"/>
              </a:rPr>
              <a:t>1 AP</a:t>
            </a:r>
            <a:endParaRPr lang="de-DE" sz="900" dirty="0">
              <a:latin typeface="Anaheim" pitchFamily="2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BA5F00D4-CB15-27AD-FE7E-250DB4C41AE1}"/>
              </a:ext>
            </a:extLst>
          </p:cNvPr>
          <p:cNvSpPr txBox="1"/>
          <p:nvPr/>
        </p:nvSpPr>
        <p:spPr>
          <a:xfrm>
            <a:off x="7933338" y="3511726"/>
            <a:ext cx="51592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naheim" pitchFamily="2" charset="0"/>
                <a:cs typeface="Aharoni" panose="02010803020104030203" pitchFamily="2" charset="-79"/>
              </a:rPr>
              <a:t>2 AP</a:t>
            </a:r>
            <a:endParaRPr lang="de-DE" sz="900" dirty="0">
              <a:latin typeface="Anaheim" pitchFamily="2" charset="0"/>
            </a:endParaRPr>
          </a:p>
        </p:txBody>
      </p:sp>
      <p:pic>
        <p:nvPicPr>
          <p:cNvPr id="15" name="Grafik 14" descr="Ein Bild, das Panzer enthält.&#10;&#10;KI-generierte Inhalte können fehlerhaft sein.">
            <a:extLst>
              <a:ext uri="{FF2B5EF4-FFF2-40B4-BE49-F238E27FC236}">
                <a16:creationId xmlns:a16="http://schemas.microsoft.com/office/drawing/2014/main" id="{B00C722F-C26D-95FA-D896-D07866C73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073" y="2210036"/>
            <a:ext cx="1219200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5185E-6 L -0.1776 -0.1635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89" y="-8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>
          <a:extLst>
            <a:ext uri="{FF2B5EF4-FFF2-40B4-BE49-F238E27FC236}">
              <a16:creationId xmlns:a16="http://schemas.microsoft.com/office/drawing/2014/main" id="{5BA57BDD-560A-247D-F869-E220E2D5F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>
            <a:extLst>
              <a:ext uri="{FF2B5EF4-FFF2-40B4-BE49-F238E27FC236}">
                <a16:creationId xmlns:a16="http://schemas.microsoft.com/office/drawing/2014/main" id="{1D1D997F-88D3-5B10-A4D7-C96D53ADB3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1312" y="1286106"/>
            <a:ext cx="4317600" cy="3595793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04775" dir="5700000" algn="bl" rotWithShape="0">
              <a:srgbClr val="53573F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224;p39">
            <a:extLst>
              <a:ext uri="{FF2B5EF4-FFF2-40B4-BE49-F238E27FC236}">
                <a16:creationId xmlns:a16="http://schemas.microsoft.com/office/drawing/2014/main" id="{CC8D2B96-FD0A-D60C-B4C5-B790DBC5D5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03376" y="1286106"/>
            <a:ext cx="4286224" cy="3595794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04775" dir="5700000" algn="bl" rotWithShape="0">
              <a:srgbClr val="53573F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el 3">
            <a:extLst>
              <a:ext uri="{FF2B5EF4-FFF2-40B4-BE49-F238E27FC236}">
                <a16:creationId xmlns:a16="http://schemas.microsoft.com/office/drawing/2014/main" id="{38D99CEC-75EE-97AC-9D07-26818468CBE7}"/>
              </a:ext>
            </a:extLst>
          </p:cNvPr>
          <p:cNvSpPr txBox="1">
            <a:spLocks/>
          </p:cNvSpPr>
          <p:nvPr/>
        </p:nvSpPr>
        <p:spPr>
          <a:xfrm>
            <a:off x="-796106" y="-66909"/>
            <a:ext cx="10318011" cy="162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59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Entity -</a:t>
            </a:r>
            <a:r>
              <a:rPr lang="de-DE" sz="40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Component</a:t>
            </a:r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-modell</a:t>
            </a:r>
          </a:p>
        </p:txBody>
      </p:sp>
      <p:sp>
        <p:nvSpPr>
          <p:cNvPr id="6" name="Google Shape;224;p39">
            <a:extLst>
              <a:ext uri="{FF2B5EF4-FFF2-40B4-BE49-F238E27FC236}">
                <a16:creationId xmlns:a16="http://schemas.microsoft.com/office/drawing/2014/main" id="{98383FFE-EAD1-E992-D435-8CF96E92D555}"/>
              </a:ext>
            </a:extLst>
          </p:cNvPr>
          <p:cNvSpPr/>
          <p:nvPr/>
        </p:nvSpPr>
        <p:spPr>
          <a:xfrm>
            <a:off x="181226" y="261601"/>
            <a:ext cx="8708374" cy="837724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04775" dir="5700000" algn="bl" rotWithShape="0">
              <a:srgbClr val="53573F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0CADBDE8-4A1F-64A9-9535-BBEA427031A4}"/>
              </a:ext>
            </a:extLst>
          </p:cNvPr>
          <p:cNvSpPr txBox="1">
            <a:spLocks/>
          </p:cNvSpPr>
          <p:nvPr/>
        </p:nvSpPr>
        <p:spPr>
          <a:xfrm>
            <a:off x="-796106" y="-66909"/>
            <a:ext cx="10318011" cy="162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59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Actions</a:t>
            </a:r>
          </a:p>
        </p:txBody>
      </p:sp>
      <p:pic>
        <p:nvPicPr>
          <p:cNvPr id="4" name="Picture 3" descr="A blue square with black background&#10;&#10;AI-generated content may be incorrect.">
            <a:extLst>
              <a:ext uri="{FF2B5EF4-FFF2-40B4-BE49-F238E27FC236}">
                <a16:creationId xmlns:a16="http://schemas.microsoft.com/office/drawing/2014/main" id="{B833FC26-FB9F-4D28-FCA4-39EDD653D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046" y="1719881"/>
            <a:ext cx="1089748" cy="1089748"/>
          </a:xfrm>
          <a:prstGeom prst="rect">
            <a:avLst/>
          </a:prstGeom>
        </p:spPr>
      </p:pic>
      <p:pic>
        <p:nvPicPr>
          <p:cNvPr id="8" name="Picture 7" descr="A blue square with black background&#10;&#10;AI-generated content may be incorrect.">
            <a:extLst>
              <a:ext uri="{FF2B5EF4-FFF2-40B4-BE49-F238E27FC236}">
                <a16:creationId xmlns:a16="http://schemas.microsoft.com/office/drawing/2014/main" id="{87078138-286E-1A08-F6C3-6B827E3B6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528" y="3150502"/>
            <a:ext cx="1089748" cy="1089748"/>
          </a:xfrm>
          <a:prstGeom prst="rect">
            <a:avLst/>
          </a:prstGeom>
        </p:spPr>
      </p:pic>
      <p:pic>
        <p:nvPicPr>
          <p:cNvPr id="9" name="Picture 8" descr="A blue square with black background&#10;&#10;AI-generated content may be incorrect.">
            <a:extLst>
              <a:ext uri="{FF2B5EF4-FFF2-40B4-BE49-F238E27FC236}">
                <a16:creationId xmlns:a16="http://schemas.microsoft.com/office/drawing/2014/main" id="{17CFB691-9B0A-31FB-3D0E-0CF221618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619" y="1986620"/>
            <a:ext cx="1084301" cy="108974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5F4BE9D-2B29-9C78-E8B5-B06423E52571}"/>
              </a:ext>
            </a:extLst>
          </p:cNvPr>
          <p:cNvSpPr txBox="1"/>
          <p:nvPr/>
        </p:nvSpPr>
        <p:spPr>
          <a:xfrm>
            <a:off x="346107" y="1622786"/>
            <a:ext cx="5159296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Movement Action:</a:t>
            </a:r>
          </a:p>
          <a:p>
            <a:pPr>
              <a:lnSpc>
                <a:spcPct val="150000"/>
              </a:lnSpc>
            </a:pP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Panzer kann sich auf der Achse bewegen </a:t>
            </a:r>
          </a:p>
          <a:p>
            <a:pPr>
              <a:lnSpc>
                <a:spcPct val="150000"/>
              </a:lnSpc>
            </a:pP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naheim"/>
                <a:cs typeface="Aharoni" panose="02010803020104030203" pitchFamily="2" charset="-79"/>
              </a:rPr>
              <a:t>1 </a:t>
            </a: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Ap/Feld) </a:t>
            </a:r>
          </a:p>
        </p:txBody>
      </p:sp>
      <p:pic>
        <p:nvPicPr>
          <p:cNvPr id="21" name="Picture 7" descr="A blue square with black background&#10;&#10;AI-generated content may be incorrect.">
            <a:extLst>
              <a:ext uri="{FF2B5EF4-FFF2-40B4-BE49-F238E27FC236}">
                <a16:creationId xmlns:a16="http://schemas.microsoft.com/office/drawing/2014/main" id="{A2BBBDF5-B4C6-225B-29AB-A38F5502A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997" y="2874355"/>
            <a:ext cx="1089748" cy="1089748"/>
          </a:xfrm>
          <a:prstGeom prst="rect">
            <a:avLst/>
          </a:prstGeom>
        </p:spPr>
      </p:pic>
      <p:pic>
        <p:nvPicPr>
          <p:cNvPr id="22" name="Picture 8" descr="A blue square with black background&#10;&#10;AI-generated content may be incorrect.">
            <a:extLst>
              <a:ext uri="{FF2B5EF4-FFF2-40B4-BE49-F238E27FC236}">
                <a16:creationId xmlns:a16="http://schemas.microsoft.com/office/drawing/2014/main" id="{878E9AE8-B9C5-4518-AC7C-D8A5474C6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871" y="2598208"/>
            <a:ext cx="1089748" cy="1089748"/>
          </a:xfrm>
          <a:prstGeom prst="rect">
            <a:avLst/>
          </a:prstGeom>
        </p:spPr>
      </p:pic>
      <p:pic>
        <p:nvPicPr>
          <p:cNvPr id="13" name="Grafik 12" descr="Ein Bild, das Schwarz, Screenshot, Grafiken, Schwarzweiß enthält.&#10;&#10;KI-generierte Inhalte können fehlerhaft sein.">
            <a:extLst>
              <a:ext uri="{FF2B5EF4-FFF2-40B4-BE49-F238E27FC236}">
                <a16:creationId xmlns:a16="http://schemas.microsoft.com/office/drawing/2014/main" id="{5BAB9D0C-128D-A85D-C698-E06A3743B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999" y="1864802"/>
            <a:ext cx="1219200" cy="1219200"/>
          </a:xfrm>
          <a:prstGeom prst="rect">
            <a:avLst/>
          </a:prstGeom>
        </p:spPr>
      </p:pic>
      <p:pic>
        <p:nvPicPr>
          <p:cNvPr id="16" name="Grafik 15" descr="Ein Bild, das Schwarz, Dunkelheit, Grafiken, Schwarzweiß enthält.&#10;&#10;KI-generierte Inhalte können fehlerhaft sein.">
            <a:extLst>
              <a:ext uri="{FF2B5EF4-FFF2-40B4-BE49-F238E27FC236}">
                <a16:creationId xmlns:a16="http://schemas.microsoft.com/office/drawing/2014/main" id="{95E10677-3624-8057-9DAF-557AD9F86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141" y="1859213"/>
            <a:ext cx="1219200" cy="12192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2988070-1EBB-7663-59E5-D2562680DF30}"/>
              </a:ext>
            </a:extLst>
          </p:cNvPr>
          <p:cNvSpPr txBox="1"/>
          <p:nvPr/>
        </p:nvSpPr>
        <p:spPr>
          <a:xfrm>
            <a:off x="310265" y="2613851"/>
            <a:ext cx="5159296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u="sng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Rotate</a:t>
            </a:r>
            <a:r>
              <a:rPr lang="de-DE" b="1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Action:</a:t>
            </a:r>
          </a:p>
          <a:p>
            <a:pPr>
              <a:lnSpc>
                <a:spcPct val="150000"/>
              </a:lnSpc>
            </a:pP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Panzer kann sich nach rechts/links drehen</a:t>
            </a:r>
          </a:p>
          <a:p>
            <a:pPr>
              <a:lnSpc>
                <a:spcPct val="150000"/>
              </a:lnSpc>
            </a:pP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naheim"/>
                <a:cs typeface="Aharoni" panose="02010803020104030203" pitchFamily="2" charset="-79"/>
              </a:rPr>
              <a:t>1 </a:t>
            </a: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Ap) 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216CDB3-C82C-9022-1C97-2F584E1C3B96}"/>
              </a:ext>
            </a:extLst>
          </p:cNvPr>
          <p:cNvSpPr txBox="1"/>
          <p:nvPr/>
        </p:nvSpPr>
        <p:spPr>
          <a:xfrm>
            <a:off x="7038619" y="1978986"/>
            <a:ext cx="51592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naheim" pitchFamily="2" charset="0"/>
                <a:cs typeface="Aharoni" panose="02010803020104030203" pitchFamily="2" charset="-79"/>
              </a:rPr>
              <a:t>1 AP</a:t>
            </a:r>
            <a:endParaRPr lang="de-DE" sz="900" dirty="0">
              <a:latin typeface="Anaheim" pitchFamily="2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9F2FE5B-DC25-A174-5C14-AA779D183557}"/>
              </a:ext>
            </a:extLst>
          </p:cNvPr>
          <p:cNvSpPr txBox="1"/>
          <p:nvPr/>
        </p:nvSpPr>
        <p:spPr>
          <a:xfrm>
            <a:off x="5841204" y="2140992"/>
            <a:ext cx="51592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naheim" pitchFamily="2" charset="0"/>
                <a:cs typeface="Aharoni" panose="02010803020104030203" pitchFamily="2" charset="-79"/>
              </a:rPr>
              <a:t>1 AP</a:t>
            </a:r>
            <a:endParaRPr lang="de-DE" sz="900" dirty="0">
              <a:latin typeface="Anaheim" pitchFamily="2" charset="0"/>
            </a:endParaRPr>
          </a:p>
        </p:txBody>
      </p:sp>
      <p:pic>
        <p:nvPicPr>
          <p:cNvPr id="3" name="Grafik 14" descr="Ein Bild, das Panzer enthält.&#10;&#10;KI-generierte Inhalte können fehlerhaft sein.">
            <a:extLst>
              <a:ext uri="{FF2B5EF4-FFF2-40B4-BE49-F238E27FC236}">
                <a16:creationId xmlns:a16="http://schemas.microsoft.com/office/drawing/2014/main" id="{04754857-563F-E6B1-E63E-EE426CD05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412073" y="2210036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56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>
          <a:extLst>
            <a:ext uri="{FF2B5EF4-FFF2-40B4-BE49-F238E27FC236}">
              <a16:creationId xmlns:a16="http://schemas.microsoft.com/office/drawing/2014/main" id="{BA423539-0BA3-B810-A30C-130F6A535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4;p39">
            <a:extLst>
              <a:ext uri="{FF2B5EF4-FFF2-40B4-BE49-F238E27FC236}">
                <a16:creationId xmlns:a16="http://schemas.microsoft.com/office/drawing/2014/main" id="{817A980B-8EBD-A612-0EA8-6D1794156E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03376" y="1286106"/>
            <a:ext cx="4286224" cy="3595794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04775" dir="5700000" algn="bl" rotWithShape="0">
              <a:srgbClr val="53573F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39">
            <a:extLst>
              <a:ext uri="{FF2B5EF4-FFF2-40B4-BE49-F238E27FC236}">
                <a16:creationId xmlns:a16="http://schemas.microsoft.com/office/drawing/2014/main" id="{86700F26-45E8-9C7E-F2D0-7E05DBE423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1312" y="1286106"/>
            <a:ext cx="4317600" cy="3595793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04775" dir="5700000" algn="bl" rotWithShape="0">
              <a:srgbClr val="53573F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Titel 3">
            <a:extLst>
              <a:ext uri="{FF2B5EF4-FFF2-40B4-BE49-F238E27FC236}">
                <a16:creationId xmlns:a16="http://schemas.microsoft.com/office/drawing/2014/main" id="{5390D411-86CF-1912-AD2F-14BD1DEE908E}"/>
              </a:ext>
            </a:extLst>
          </p:cNvPr>
          <p:cNvSpPr txBox="1">
            <a:spLocks/>
          </p:cNvSpPr>
          <p:nvPr/>
        </p:nvSpPr>
        <p:spPr>
          <a:xfrm>
            <a:off x="-796106" y="-66909"/>
            <a:ext cx="10318011" cy="162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59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Entity -</a:t>
            </a:r>
            <a:r>
              <a:rPr lang="de-DE" sz="40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Component</a:t>
            </a:r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-modell</a:t>
            </a:r>
          </a:p>
        </p:txBody>
      </p:sp>
      <p:sp>
        <p:nvSpPr>
          <p:cNvPr id="6" name="Google Shape;224;p39">
            <a:extLst>
              <a:ext uri="{FF2B5EF4-FFF2-40B4-BE49-F238E27FC236}">
                <a16:creationId xmlns:a16="http://schemas.microsoft.com/office/drawing/2014/main" id="{D8570794-DE5C-1DFE-6876-32FCB64265D0}"/>
              </a:ext>
            </a:extLst>
          </p:cNvPr>
          <p:cNvSpPr/>
          <p:nvPr/>
        </p:nvSpPr>
        <p:spPr>
          <a:xfrm>
            <a:off x="181226" y="261601"/>
            <a:ext cx="8708374" cy="837724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04775" dir="5700000" algn="bl" rotWithShape="0">
              <a:srgbClr val="53573F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A569BC79-6BD6-9D54-FF0A-F5B5CCA065D3}"/>
              </a:ext>
            </a:extLst>
          </p:cNvPr>
          <p:cNvSpPr txBox="1">
            <a:spLocks/>
          </p:cNvSpPr>
          <p:nvPr/>
        </p:nvSpPr>
        <p:spPr>
          <a:xfrm>
            <a:off x="-796106" y="-66909"/>
            <a:ext cx="10318011" cy="162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59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Actions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960BA09-03E6-1C7F-F548-9C284DBBB353}"/>
              </a:ext>
            </a:extLst>
          </p:cNvPr>
          <p:cNvSpPr txBox="1"/>
          <p:nvPr/>
        </p:nvSpPr>
        <p:spPr>
          <a:xfrm>
            <a:off x="346107" y="1622786"/>
            <a:ext cx="5159296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Movement Action:</a:t>
            </a:r>
          </a:p>
          <a:p>
            <a:pPr>
              <a:lnSpc>
                <a:spcPct val="150000"/>
              </a:lnSpc>
            </a:pP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Panzer kann sich auf der Achse bewegen </a:t>
            </a:r>
          </a:p>
          <a:p>
            <a:pPr>
              <a:lnSpc>
                <a:spcPct val="150000"/>
              </a:lnSpc>
            </a:pP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naheim"/>
                <a:cs typeface="Aharoni" panose="02010803020104030203" pitchFamily="2" charset="-79"/>
              </a:rPr>
              <a:t>1 </a:t>
            </a: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Ap/Feld)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28D4A0B-8F62-1A57-16CA-C31EF2AF1B9E}"/>
              </a:ext>
            </a:extLst>
          </p:cNvPr>
          <p:cNvSpPr txBox="1"/>
          <p:nvPr/>
        </p:nvSpPr>
        <p:spPr>
          <a:xfrm>
            <a:off x="310265" y="2613851"/>
            <a:ext cx="5159296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R0tate Action:</a:t>
            </a:r>
          </a:p>
          <a:p>
            <a:pPr>
              <a:lnSpc>
                <a:spcPct val="150000"/>
              </a:lnSpc>
            </a:pP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Panzer kann sich nach rechts/links drehen</a:t>
            </a:r>
          </a:p>
          <a:p>
            <a:pPr>
              <a:lnSpc>
                <a:spcPct val="150000"/>
              </a:lnSpc>
            </a:pP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naheim"/>
                <a:cs typeface="Aharoni" panose="02010803020104030203" pitchFamily="2" charset="-79"/>
              </a:rPr>
              <a:t>1 </a:t>
            </a: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Ap) </a:t>
            </a:r>
          </a:p>
        </p:txBody>
      </p:sp>
      <p:pic>
        <p:nvPicPr>
          <p:cNvPr id="14" name="Grafik 18" descr="Ein Bild, das Screenshot, Rechteck, rot, Design enthält.&#10;&#10;KI-generierte Inhalte können fehlerhaft sein.">
            <a:extLst>
              <a:ext uri="{FF2B5EF4-FFF2-40B4-BE49-F238E27FC236}">
                <a16:creationId xmlns:a16="http://schemas.microsoft.com/office/drawing/2014/main" id="{73FF01DB-F2AE-5F09-0E4B-04755725B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744" y="1926023"/>
            <a:ext cx="1119433" cy="1119433"/>
          </a:xfrm>
          <a:prstGeom prst="rect">
            <a:avLst/>
          </a:prstGeom>
        </p:spPr>
      </p:pic>
      <p:pic>
        <p:nvPicPr>
          <p:cNvPr id="15" name="Grafik 18" descr="Ein Bild, das Screenshot, Rechteck, rot, Design enthält.&#10;&#10;KI-generierte Inhalte können fehlerhaft sein.">
            <a:extLst>
              <a:ext uri="{FF2B5EF4-FFF2-40B4-BE49-F238E27FC236}">
                <a16:creationId xmlns:a16="http://schemas.microsoft.com/office/drawing/2014/main" id="{31ABE3B5-6A41-591C-4FA2-66CA89C1B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416" y="1651643"/>
            <a:ext cx="1119433" cy="1119433"/>
          </a:xfrm>
          <a:prstGeom prst="rect">
            <a:avLst/>
          </a:prstGeom>
        </p:spPr>
      </p:pic>
      <p:pic>
        <p:nvPicPr>
          <p:cNvPr id="18" name="Grafik 18" descr="Ein Bild, das Screenshot, Rechteck, rot, Design enthält.&#10;&#10;KI-generierte Inhalte können fehlerhaft sein.">
            <a:extLst>
              <a:ext uri="{FF2B5EF4-FFF2-40B4-BE49-F238E27FC236}">
                <a16:creationId xmlns:a16="http://schemas.microsoft.com/office/drawing/2014/main" id="{28FB7D58-DABF-4BEB-2A21-EBC3FF73D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427" y="2892786"/>
            <a:ext cx="1119433" cy="1119433"/>
          </a:xfrm>
          <a:prstGeom prst="rect">
            <a:avLst/>
          </a:prstGeom>
        </p:spPr>
      </p:pic>
      <p:pic>
        <p:nvPicPr>
          <p:cNvPr id="19" name="Grafik 18" descr="Ein Bild, das Screenshot, Rechteck, rot, Design enthält.&#10;&#10;KI-generierte Inhalte können fehlerhaft sein.">
            <a:extLst>
              <a:ext uri="{FF2B5EF4-FFF2-40B4-BE49-F238E27FC236}">
                <a16:creationId xmlns:a16="http://schemas.microsoft.com/office/drawing/2014/main" id="{860629EF-C44F-74E2-8C52-D856FB94C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144" y="2613915"/>
            <a:ext cx="1119433" cy="1119433"/>
          </a:xfrm>
          <a:prstGeom prst="rect">
            <a:avLst/>
          </a:prstGeom>
        </p:spPr>
      </p:pic>
      <p:pic>
        <p:nvPicPr>
          <p:cNvPr id="20" name="Grafik 18" descr="Ein Bild, das Screenshot, Rechteck, rot, Design enthält.&#10;&#10;KI-generierte Inhalte können fehlerhaft sein.">
            <a:extLst>
              <a:ext uri="{FF2B5EF4-FFF2-40B4-BE49-F238E27FC236}">
                <a16:creationId xmlns:a16="http://schemas.microsoft.com/office/drawing/2014/main" id="{A55ECFA9-856F-DCDF-3D03-253D8E362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333" y="2593319"/>
            <a:ext cx="1119433" cy="1119433"/>
          </a:xfrm>
          <a:prstGeom prst="rect">
            <a:avLst/>
          </a:prstGeom>
        </p:spPr>
      </p:pic>
      <p:pic>
        <p:nvPicPr>
          <p:cNvPr id="23" name="Grafik 18" descr="Ein Bild, das Screenshot, Rechteck, rot, Design enthält.&#10;&#10;KI-generierte Inhalte können fehlerhaft sein.">
            <a:extLst>
              <a:ext uri="{FF2B5EF4-FFF2-40B4-BE49-F238E27FC236}">
                <a16:creationId xmlns:a16="http://schemas.microsoft.com/office/drawing/2014/main" id="{FF524D95-235C-4DC4-7331-59A60DD0A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049" y="2874355"/>
            <a:ext cx="1119433" cy="1119433"/>
          </a:xfrm>
          <a:prstGeom prst="rect">
            <a:avLst/>
          </a:prstGeom>
        </p:spPr>
      </p:pic>
      <p:pic>
        <p:nvPicPr>
          <p:cNvPr id="24" name="Grafik 18" descr="Ein Bild, das Screenshot, Rechteck, rot, Design enthält.&#10;&#10;KI-generierte Inhalte können fehlerhaft sein.">
            <a:extLst>
              <a:ext uri="{FF2B5EF4-FFF2-40B4-BE49-F238E27FC236}">
                <a16:creationId xmlns:a16="http://schemas.microsoft.com/office/drawing/2014/main" id="{B6B6EBA8-1FC2-6A2B-5172-C02AE8C88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139" y="1664994"/>
            <a:ext cx="1119433" cy="1119433"/>
          </a:xfrm>
          <a:prstGeom prst="rect">
            <a:avLst/>
          </a:prstGeom>
        </p:spPr>
      </p:pic>
      <p:pic>
        <p:nvPicPr>
          <p:cNvPr id="25" name="Grafik 18" descr="Ein Bild, das Screenshot, Rechteck, rot, Design enthält.&#10;&#10;KI-generierte Inhalte können fehlerhaft sein.">
            <a:extLst>
              <a:ext uri="{FF2B5EF4-FFF2-40B4-BE49-F238E27FC236}">
                <a16:creationId xmlns:a16="http://schemas.microsoft.com/office/drawing/2014/main" id="{87F335FB-56E1-837E-3F2D-26288C6BE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061" y="1943901"/>
            <a:ext cx="1119433" cy="1119433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CFCC850-6EC5-0FF9-7C2A-394AB3660E7A}"/>
              </a:ext>
            </a:extLst>
          </p:cNvPr>
          <p:cNvSpPr txBox="1"/>
          <p:nvPr/>
        </p:nvSpPr>
        <p:spPr>
          <a:xfrm>
            <a:off x="252215" y="3647334"/>
            <a:ext cx="5159296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Shoot Action:</a:t>
            </a:r>
          </a:p>
          <a:p>
            <a:pPr>
              <a:lnSpc>
                <a:spcPct val="150000"/>
              </a:lnSpc>
            </a:pP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Panzer kann um sich herum schießen</a:t>
            </a:r>
          </a:p>
          <a:p>
            <a:pPr>
              <a:lnSpc>
                <a:spcPct val="150000"/>
              </a:lnSpc>
            </a:pP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naheim"/>
                <a:cs typeface="Aharoni" panose="02010803020104030203" pitchFamily="2" charset="-79"/>
              </a:rPr>
              <a:t>3 </a:t>
            </a: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 + endet Spielzug) 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F790D47-A258-69A0-4533-F90A013B6457}"/>
              </a:ext>
            </a:extLst>
          </p:cNvPr>
          <p:cNvSpPr txBox="1"/>
          <p:nvPr/>
        </p:nvSpPr>
        <p:spPr>
          <a:xfrm>
            <a:off x="6782072" y="2158857"/>
            <a:ext cx="5159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naheim" pitchFamily="2" charset="0"/>
                <a:cs typeface="Aharoni" panose="02010803020104030203" pitchFamily="2" charset="-79"/>
              </a:rPr>
              <a:t>3 AP</a:t>
            </a:r>
            <a:endParaRPr lang="de-DE" sz="1200" dirty="0">
              <a:latin typeface="Anaheim" pitchFamily="2" charset="0"/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5A3E55D6-92A7-CDC5-7CD0-2A3D57B59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231" y="2690757"/>
            <a:ext cx="152400" cy="152400"/>
          </a:xfrm>
          <a:prstGeom prst="rect">
            <a:avLst/>
          </a:prstGeom>
        </p:spPr>
      </p:pic>
      <p:pic>
        <p:nvPicPr>
          <p:cNvPr id="3" name="Grafik 14" descr="Ein Bild, das Panzer enthält.&#10;&#10;KI-generierte Inhalte können fehlerhaft sein.">
            <a:extLst>
              <a:ext uri="{FF2B5EF4-FFF2-40B4-BE49-F238E27FC236}">
                <a16:creationId xmlns:a16="http://schemas.microsoft.com/office/drawing/2014/main" id="{2F43EA20-0C3D-96C8-7802-78244529E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439766" y="2259384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33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96296E-6 L 0.12239 -0.1095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1" y="-5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xel art of a tank&#10;&#10;AI-generated content may be incorrect.">
            <a:extLst>
              <a:ext uri="{FF2B5EF4-FFF2-40B4-BE49-F238E27FC236}">
                <a16:creationId xmlns:a16="http://schemas.microsoft.com/office/drawing/2014/main" id="{E0FAD70F-58CF-FB29-EB28-2B253780B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62" y="1350791"/>
            <a:ext cx="1195935" cy="1195935"/>
          </a:xfrm>
          <a:prstGeom prst="rect">
            <a:avLst/>
          </a:prstGeom>
        </p:spPr>
      </p:pic>
      <p:pic>
        <p:nvPicPr>
          <p:cNvPr id="16" name="Picture 15" descr="A blurry image of a white circle&#10;&#10;AI-generated content may be incorrect.">
            <a:extLst>
              <a:ext uri="{FF2B5EF4-FFF2-40B4-BE49-F238E27FC236}">
                <a16:creationId xmlns:a16="http://schemas.microsoft.com/office/drawing/2014/main" id="{4BFCB5A6-93D9-DA5C-2C1E-BA8DD8E06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30" y="1067727"/>
            <a:ext cx="762000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7AAAF88-E3B0-8975-3739-C0D40866E998}"/>
              </a:ext>
            </a:extLst>
          </p:cNvPr>
          <p:cNvSpPr/>
          <p:nvPr/>
        </p:nvSpPr>
        <p:spPr>
          <a:xfrm>
            <a:off x="525643" y="1294869"/>
            <a:ext cx="8092714" cy="152654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Picture 17" descr="A video game of a tank&#10;&#10;AI-generated content may be incorrect.">
            <a:extLst>
              <a:ext uri="{FF2B5EF4-FFF2-40B4-BE49-F238E27FC236}">
                <a16:creationId xmlns:a16="http://schemas.microsoft.com/office/drawing/2014/main" id="{D2E688C1-46C7-4C59-1DCA-2CC5C7A39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877" y="3714750"/>
            <a:ext cx="1428750" cy="1428750"/>
          </a:xfrm>
          <a:prstGeom prst="rect">
            <a:avLst/>
          </a:prstGeom>
        </p:spPr>
      </p:pic>
      <p:pic>
        <p:nvPicPr>
          <p:cNvPr id="20" name="Picture 19" descr="A video game of a tank&#10;&#10;AI-generated content may be incorrect.">
            <a:extLst>
              <a:ext uri="{FF2B5EF4-FFF2-40B4-BE49-F238E27FC236}">
                <a16:creationId xmlns:a16="http://schemas.microsoft.com/office/drawing/2014/main" id="{A96F251C-FA03-BEA2-DCB6-4FE53617A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627" y="3735585"/>
            <a:ext cx="1428750" cy="1428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1F4BCF-1B6F-0828-670E-14B27E58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Geplante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4EF359-573E-8D02-2D5B-97A732A20AF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841462" y="3777438"/>
            <a:ext cx="2512200" cy="314700"/>
          </a:xfrm>
        </p:spPr>
        <p:txBody>
          <a:bodyPr/>
          <a:lstStyle/>
          <a:p>
            <a:r>
              <a:rPr lang="de-DE" dirty="0"/>
              <a:t>Mehr Fahrzeuge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439E111-B6D1-06B0-541C-2B96ACC6E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0251" y="961586"/>
            <a:ext cx="2180400" cy="427200"/>
          </a:xfrm>
        </p:spPr>
        <p:txBody>
          <a:bodyPr/>
          <a:lstStyle/>
          <a:p>
            <a:r>
              <a:rPr lang="de-DE" dirty="0"/>
              <a:t>Realistisch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C6C36D-391D-F172-30DE-3C1BC0414933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720000" y="3756603"/>
            <a:ext cx="2512200" cy="314700"/>
          </a:xfrm>
        </p:spPr>
        <p:txBody>
          <a:bodyPr/>
          <a:lstStyle/>
          <a:p>
            <a:r>
              <a:rPr lang="de-DE" dirty="0"/>
              <a:t>Fog </a:t>
            </a:r>
            <a:r>
              <a:rPr lang="de-DE" dirty="0" err="1"/>
              <a:t>of</a:t>
            </a:r>
            <a:r>
              <a:rPr lang="de-DE" dirty="0"/>
              <a:t> War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97E5954-772E-302D-3C18-4E50A0D27FDD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2083899" y="2180134"/>
            <a:ext cx="2999057" cy="314700"/>
          </a:xfrm>
        </p:spPr>
        <p:txBody>
          <a:bodyPr/>
          <a:lstStyle/>
          <a:p>
            <a:r>
              <a:rPr lang="de-DE" dirty="0"/>
              <a:t>Besseres UI-Design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4BEF553-CD0D-BE1D-1EDB-46E069235267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639304" y="1623987"/>
            <a:ext cx="2512200" cy="314700"/>
          </a:xfrm>
        </p:spPr>
        <p:txBody>
          <a:bodyPr/>
          <a:lstStyle/>
          <a:p>
            <a:r>
              <a:rPr lang="de-DE" dirty="0"/>
              <a:t>Animationen</a:t>
            </a:r>
          </a:p>
        </p:txBody>
      </p:sp>
      <p:sp>
        <p:nvSpPr>
          <p:cNvPr id="21" name="Subtitle 3">
            <a:extLst>
              <a:ext uri="{FF2B5EF4-FFF2-40B4-BE49-F238E27FC236}">
                <a16:creationId xmlns:a16="http://schemas.microsoft.com/office/drawing/2014/main" id="{D22C77A7-EA8C-72C1-9D83-6C27B2B179C9}"/>
              </a:ext>
            </a:extLst>
          </p:cNvPr>
          <p:cNvSpPr txBox="1">
            <a:spLocks/>
          </p:cNvSpPr>
          <p:nvPr/>
        </p:nvSpPr>
        <p:spPr>
          <a:xfrm>
            <a:off x="3860251" y="2824937"/>
            <a:ext cx="21804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de-DE" dirty="0"/>
              <a:t>Utopisch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6747ED-F2C2-4845-67D1-5FE369E3E54A}"/>
              </a:ext>
            </a:extLst>
          </p:cNvPr>
          <p:cNvSpPr/>
          <p:nvPr/>
        </p:nvSpPr>
        <p:spPr>
          <a:xfrm>
            <a:off x="525643" y="3171932"/>
            <a:ext cx="8092714" cy="152654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itle 4">
            <a:extLst>
              <a:ext uri="{FF2B5EF4-FFF2-40B4-BE49-F238E27FC236}">
                <a16:creationId xmlns:a16="http://schemas.microsoft.com/office/drawing/2014/main" id="{649E75C3-3740-0561-240C-FF815D744C22}"/>
              </a:ext>
            </a:extLst>
          </p:cNvPr>
          <p:cNvSpPr txBox="1">
            <a:spLocks/>
          </p:cNvSpPr>
          <p:nvPr/>
        </p:nvSpPr>
        <p:spPr>
          <a:xfrm>
            <a:off x="3998835" y="1590835"/>
            <a:ext cx="25122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000" b="0" i="0" u="none" strike="noStrike" cap="none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de-DE" dirty="0" err="1"/>
              <a:t>Powerups</a:t>
            </a:r>
            <a:endParaRPr lang="de-DE" dirty="0"/>
          </a:p>
        </p:txBody>
      </p:sp>
      <p:sp>
        <p:nvSpPr>
          <p:cNvPr id="27" name="Title 4">
            <a:extLst>
              <a:ext uri="{FF2B5EF4-FFF2-40B4-BE49-F238E27FC236}">
                <a16:creationId xmlns:a16="http://schemas.microsoft.com/office/drawing/2014/main" id="{FBA9D589-477B-52DF-EB54-177FEB6D575F}"/>
              </a:ext>
            </a:extLst>
          </p:cNvPr>
          <p:cNvSpPr txBox="1">
            <a:spLocks/>
          </p:cNvSpPr>
          <p:nvPr/>
        </p:nvSpPr>
        <p:spPr>
          <a:xfrm>
            <a:off x="2880300" y="3754261"/>
            <a:ext cx="288213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000" b="0" i="0" u="none" strike="noStrike" cap="none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de-DE" dirty="0"/>
              <a:t>Lobby Multiplayer</a:t>
            </a:r>
          </a:p>
        </p:txBody>
      </p:sp>
      <p:sp>
        <p:nvSpPr>
          <p:cNvPr id="28" name="Title 4">
            <a:extLst>
              <a:ext uri="{FF2B5EF4-FFF2-40B4-BE49-F238E27FC236}">
                <a16:creationId xmlns:a16="http://schemas.microsoft.com/office/drawing/2014/main" id="{7FB4E73F-294A-C86B-923B-00DFAB141B28}"/>
              </a:ext>
            </a:extLst>
          </p:cNvPr>
          <p:cNvSpPr txBox="1">
            <a:spLocks/>
          </p:cNvSpPr>
          <p:nvPr/>
        </p:nvSpPr>
        <p:spPr>
          <a:xfrm>
            <a:off x="5403111" y="2257773"/>
            <a:ext cx="25122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000" b="0" i="0" u="none" strike="noStrike" cap="none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de-DE" dirty="0"/>
              <a:t>Schadensmodell</a:t>
            </a:r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7006C806-759B-ABA7-293C-6ED2FAC3A587}"/>
              </a:ext>
            </a:extLst>
          </p:cNvPr>
          <p:cNvSpPr txBox="1">
            <a:spLocks/>
          </p:cNvSpPr>
          <p:nvPr/>
        </p:nvSpPr>
        <p:spPr>
          <a:xfrm>
            <a:off x="6252259" y="1563198"/>
            <a:ext cx="25122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000" b="0" i="0" u="none" strike="noStrike" cap="none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de-DE" dirty="0"/>
              <a:t>Mehrere Maps</a:t>
            </a:r>
          </a:p>
        </p:txBody>
      </p:sp>
    </p:spTree>
    <p:extLst>
      <p:ext uri="{BB962C8B-B14F-4D97-AF65-F5344CB8AC3E}">
        <p14:creationId xmlns:p14="http://schemas.microsoft.com/office/powerpoint/2010/main" val="2960531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CE34ED17-6EF4-3176-9D22-0941332D9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>
            <a:extLst>
              <a:ext uri="{FF2B5EF4-FFF2-40B4-BE49-F238E27FC236}">
                <a16:creationId xmlns:a16="http://schemas.microsoft.com/office/drawing/2014/main" id="{81ADF0F6-FDA9-60E5-F964-2CDA9C5964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9313" y="1183439"/>
            <a:ext cx="6029060" cy="10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TECHNOLOGY</a:t>
            </a:r>
            <a:endParaRPr sz="4400" dirty="0"/>
          </a:p>
        </p:txBody>
      </p:sp>
      <p:grpSp>
        <p:nvGrpSpPr>
          <p:cNvPr id="2" name="Google Shape;793;p58">
            <a:extLst>
              <a:ext uri="{FF2B5EF4-FFF2-40B4-BE49-F238E27FC236}">
                <a16:creationId xmlns:a16="http://schemas.microsoft.com/office/drawing/2014/main" id="{C578AFD6-6DB3-E9C0-4FFC-9E743B4B063D}"/>
              </a:ext>
            </a:extLst>
          </p:cNvPr>
          <p:cNvGrpSpPr/>
          <p:nvPr/>
        </p:nvGrpSpPr>
        <p:grpSpPr>
          <a:xfrm>
            <a:off x="3814811" y="2441965"/>
            <a:ext cx="1514378" cy="1460245"/>
            <a:chOff x="6447488" y="1220000"/>
            <a:chExt cx="364375" cy="351350"/>
          </a:xfrm>
        </p:grpSpPr>
        <p:sp>
          <p:nvSpPr>
            <p:cNvPr id="3" name="Google Shape;794;p58">
              <a:extLst>
                <a:ext uri="{FF2B5EF4-FFF2-40B4-BE49-F238E27FC236}">
                  <a16:creationId xmlns:a16="http://schemas.microsoft.com/office/drawing/2014/main" id="{243F1AEA-8826-E409-E839-EEEBF69CB479}"/>
                </a:ext>
              </a:extLst>
            </p:cNvPr>
            <p:cNvSpPr/>
            <p:nvPr/>
          </p:nvSpPr>
          <p:spPr>
            <a:xfrm>
              <a:off x="6626663" y="1220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" name="Google Shape;795;p58">
              <a:extLst>
                <a:ext uri="{FF2B5EF4-FFF2-40B4-BE49-F238E27FC236}">
                  <a16:creationId xmlns:a16="http://schemas.microsoft.com/office/drawing/2014/main" id="{39B8211E-0745-1036-E376-46D16E97A2B4}"/>
                </a:ext>
              </a:extLst>
            </p:cNvPr>
            <p:cNvSpPr/>
            <p:nvPr/>
          </p:nvSpPr>
          <p:spPr>
            <a:xfrm>
              <a:off x="6447488" y="1220000"/>
              <a:ext cx="364375" cy="351350"/>
            </a:xfrm>
            <a:custGeom>
              <a:avLst/>
              <a:gdLst/>
              <a:ahLst/>
              <a:cxnLst/>
              <a:rect l="l" t="t" r="r" b="b"/>
              <a:pathLst>
                <a:path w="14575" h="14054" extrusionOk="0">
                  <a:moveTo>
                    <a:pt x="7187" y="4119"/>
                  </a:moveTo>
                  <a:cubicBezTo>
                    <a:pt x="7181" y="4119"/>
                    <a:pt x="7174" y="4119"/>
                    <a:pt x="7167" y="4119"/>
                  </a:cubicBezTo>
                  <a:lnTo>
                    <a:pt x="7167" y="4874"/>
                  </a:lnTo>
                  <a:cubicBezTo>
                    <a:pt x="7714" y="4874"/>
                    <a:pt x="8252" y="5053"/>
                    <a:pt x="8691" y="5388"/>
                  </a:cubicBezTo>
                  <a:cubicBezTo>
                    <a:pt x="8672" y="5459"/>
                    <a:pt x="8663" y="5535"/>
                    <a:pt x="8663" y="5610"/>
                  </a:cubicBezTo>
                  <a:cubicBezTo>
                    <a:pt x="8663" y="6054"/>
                    <a:pt x="9021" y="6412"/>
                    <a:pt x="9465" y="6412"/>
                  </a:cubicBezTo>
                  <a:cubicBezTo>
                    <a:pt x="9474" y="6412"/>
                    <a:pt x="9484" y="6417"/>
                    <a:pt x="9498" y="6417"/>
                  </a:cubicBezTo>
                  <a:cubicBezTo>
                    <a:pt x="9630" y="6723"/>
                    <a:pt x="9701" y="7058"/>
                    <a:pt x="9701" y="7393"/>
                  </a:cubicBezTo>
                  <a:lnTo>
                    <a:pt x="10460" y="7393"/>
                  </a:lnTo>
                  <a:cubicBezTo>
                    <a:pt x="10456" y="6922"/>
                    <a:pt x="10352" y="6455"/>
                    <a:pt x="10149" y="6030"/>
                  </a:cubicBezTo>
                  <a:cubicBezTo>
                    <a:pt x="10224" y="5903"/>
                    <a:pt x="10262" y="5761"/>
                    <a:pt x="10267" y="5615"/>
                  </a:cubicBezTo>
                  <a:cubicBezTo>
                    <a:pt x="10267" y="5171"/>
                    <a:pt x="9908" y="4813"/>
                    <a:pt x="9465" y="4813"/>
                  </a:cubicBezTo>
                  <a:cubicBezTo>
                    <a:pt x="9380" y="4813"/>
                    <a:pt x="9300" y="4822"/>
                    <a:pt x="9219" y="4846"/>
                  </a:cubicBezTo>
                  <a:cubicBezTo>
                    <a:pt x="8644" y="4378"/>
                    <a:pt x="7926" y="4119"/>
                    <a:pt x="7187" y="4119"/>
                  </a:cubicBezTo>
                  <a:close/>
                  <a:moveTo>
                    <a:pt x="9163" y="1963"/>
                  </a:moveTo>
                  <a:cubicBezTo>
                    <a:pt x="8936" y="1963"/>
                    <a:pt x="8719" y="2058"/>
                    <a:pt x="8564" y="2227"/>
                  </a:cubicBezTo>
                  <a:cubicBezTo>
                    <a:pt x="8121" y="2104"/>
                    <a:pt x="7670" y="2038"/>
                    <a:pt x="7210" y="2038"/>
                  </a:cubicBezTo>
                  <a:cubicBezTo>
                    <a:pt x="7194" y="2038"/>
                    <a:pt x="7178" y="2039"/>
                    <a:pt x="7162" y="2039"/>
                  </a:cubicBezTo>
                  <a:lnTo>
                    <a:pt x="7162" y="2794"/>
                  </a:lnTo>
                  <a:cubicBezTo>
                    <a:pt x="7578" y="2794"/>
                    <a:pt x="7988" y="2845"/>
                    <a:pt x="8384" y="2959"/>
                  </a:cubicBezTo>
                  <a:cubicBezTo>
                    <a:pt x="8474" y="3312"/>
                    <a:pt x="8795" y="3563"/>
                    <a:pt x="9163" y="3563"/>
                  </a:cubicBezTo>
                  <a:cubicBezTo>
                    <a:pt x="9300" y="3563"/>
                    <a:pt x="9436" y="3534"/>
                    <a:pt x="9554" y="3468"/>
                  </a:cubicBezTo>
                  <a:cubicBezTo>
                    <a:pt x="10937" y="4294"/>
                    <a:pt x="11781" y="5785"/>
                    <a:pt x="11786" y="7393"/>
                  </a:cubicBezTo>
                  <a:lnTo>
                    <a:pt x="12536" y="7393"/>
                  </a:lnTo>
                  <a:cubicBezTo>
                    <a:pt x="12527" y="5530"/>
                    <a:pt x="11550" y="3803"/>
                    <a:pt x="9960" y="2831"/>
                  </a:cubicBezTo>
                  <a:cubicBezTo>
                    <a:pt x="9960" y="2812"/>
                    <a:pt x="9965" y="2789"/>
                    <a:pt x="9965" y="2765"/>
                  </a:cubicBezTo>
                  <a:cubicBezTo>
                    <a:pt x="9965" y="2322"/>
                    <a:pt x="9606" y="1963"/>
                    <a:pt x="9163" y="1963"/>
                  </a:cubicBezTo>
                  <a:close/>
                  <a:moveTo>
                    <a:pt x="7167" y="6082"/>
                  </a:moveTo>
                  <a:lnTo>
                    <a:pt x="7167" y="6837"/>
                  </a:lnTo>
                  <a:cubicBezTo>
                    <a:pt x="7167" y="6837"/>
                    <a:pt x="7167" y="6846"/>
                    <a:pt x="7167" y="6846"/>
                  </a:cubicBezTo>
                  <a:cubicBezTo>
                    <a:pt x="7170" y="6846"/>
                    <a:pt x="7173" y="6846"/>
                    <a:pt x="7176" y="6846"/>
                  </a:cubicBezTo>
                  <a:cubicBezTo>
                    <a:pt x="7479" y="6846"/>
                    <a:pt x="7724" y="7090"/>
                    <a:pt x="7733" y="7393"/>
                  </a:cubicBezTo>
                  <a:lnTo>
                    <a:pt x="7120" y="7393"/>
                  </a:lnTo>
                  <a:lnTo>
                    <a:pt x="7120" y="6841"/>
                  </a:lnTo>
                  <a:cubicBezTo>
                    <a:pt x="6818" y="6856"/>
                    <a:pt x="6587" y="7110"/>
                    <a:pt x="6601" y="7408"/>
                  </a:cubicBezTo>
                  <a:cubicBezTo>
                    <a:pt x="6606" y="7721"/>
                    <a:pt x="6860" y="7969"/>
                    <a:pt x="7168" y="7969"/>
                  </a:cubicBezTo>
                  <a:cubicBezTo>
                    <a:pt x="7171" y="7969"/>
                    <a:pt x="7174" y="7969"/>
                    <a:pt x="7177" y="7969"/>
                  </a:cubicBezTo>
                  <a:cubicBezTo>
                    <a:pt x="7493" y="7964"/>
                    <a:pt x="7743" y="7705"/>
                    <a:pt x="7738" y="7393"/>
                  </a:cubicBezTo>
                  <a:lnTo>
                    <a:pt x="8493" y="7393"/>
                  </a:lnTo>
                  <a:cubicBezTo>
                    <a:pt x="8465" y="6676"/>
                    <a:pt x="7884" y="6101"/>
                    <a:pt x="7167" y="6082"/>
                  </a:cubicBezTo>
                  <a:close/>
                  <a:moveTo>
                    <a:pt x="7120" y="4874"/>
                  </a:moveTo>
                  <a:cubicBezTo>
                    <a:pt x="6096" y="4893"/>
                    <a:pt x="5186" y="5525"/>
                    <a:pt x="4808" y="6473"/>
                  </a:cubicBezTo>
                  <a:cubicBezTo>
                    <a:pt x="4431" y="7426"/>
                    <a:pt x="4662" y="8507"/>
                    <a:pt x="5398" y="9224"/>
                  </a:cubicBezTo>
                  <a:cubicBezTo>
                    <a:pt x="5881" y="9695"/>
                    <a:pt x="6521" y="9943"/>
                    <a:pt x="7170" y="9943"/>
                  </a:cubicBezTo>
                  <a:cubicBezTo>
                    <a:pt x="7503" y="9943"/>
                    <a:pt x="7839" y="9877"/>
                    <a:pt x="8158" y="9743"/>
                  </a:cubicBezTo>
                  <a:cubicBezTo>
                    <a:pt x="9102" y="9342"/>
                    <a:pt x="9710" y="8412"/>
                    <a:pt x="9701" y="7393"/>
                  </a:cubicBezTo>
                  <a:lnTo>
                    <a:pt x="8493" y="7393"/>
                  </a:lnTo>
                  <a:cubicBezTo>
                    <a:pt x="8493" y="8125"/>
                    <a:pt x="7908" y="8719"/>
                    <a:pt x="7177" y="8719"/>
                  </a:cubicBezTo>
                  <a:cubicBezTo>
                    <a:pt x="7174" y="8719"/>
                    <a:pt x="7171" y="8719"/>
                    <a:pt x="7168" y="8719"/>
                  </a:cubicBezTo>
                  <a:cubicBezTo>
                    <a:pt x="6441" y="8719"/>
                    <a:pt x="5851" y="8131"/>
                    <a:pt x="5846" y="7408"/>
                  </a:cubicBezTo>
                  <a:cubicBezTo>
                    <a:pt x="5846" y="6700"/>
                    <a:pt x="6365" y="6120"/>
                    <a:pt x="7120" y="6087"/>
                  </a:cubicBezTo>
                  <a:lnTo>
                    <a:pt x="7120" y="4874"/>
                  </a:lnTo>
                  <a:close/>
                  <a:moveTo>
                    <a:pt x="7120" y="2794"/>
                  </a:moveTo>
                  <a:cubicBezTo>
                    <a:pt x="5256" y="2812"/>
                    <a:pt x="3591" y="3954"/>
                    <a:pt x="2893" y="5681"/>
                  </a:cubicBezTo>
                  <a:cubicBezTo>
                    <a:pt x="2195" y="7408"/>
                    <a:pt x="2605" y="9384"/>
                    <a:pt x="3931" y="10691"/>
                  </a:cubicBezTo>
                  <a:cubicBezTo>
                    <a:pt x="4814" y="11559"/>
                    <a:pt x="5984" y="12019"/>
                    <a:pt x="7174" y="12019"/>
                  </a:cubicBezTo>
                  <a:cubicBezTo>
                    <a:pt x="7776" y="12019"/>
                    <a:pt x="8383" y="11901"/>
                    <a:pt x="8960" y="11658"/>
                  </a:cubicBezTo>
                  <a:cubicBezTo>
                    <a:pt x="10677" y="10936"/>
                    <a:pt x="11791" y="9257"/>
                    <a:pt x="11786" y="7393"/>
                  </a:cubicBezTo>
                  <a:lnTo>
                    <a:pt x="10460" y="7393"/>
                  </a:lnTo>
                  <a:cubicBezTo>
                    <a:pt x="10465" y="8719"/>
                    <a:pt x="9672" y="9917"/>
                    <a:pt x="8450" y="10432"/>
                  </a:cubicBezTo>
                  <a:cubicBezTo>
                    <a:pt x="8037" y="10607"/>
                    <a:pt x="7601" y="10693"/>
                    <a:pt x="7170" y="10693"/>
                  </a:cubicBezTo>
                  <a:cubicBezTo>
                    <a:pt x="6326" y="10693"/>
                    <a:pt x="5497" y="10367"/>
                    <a:pt x="4870" y="9752"/>
                  </a:cubicBezTo>
                  <a:cubicBezTo>
                    <a:pt x="3926" y="8823"/>
                    <a:pt x="3629" y="7417"/>
                    <a:pt x="4119" y="6186"/>
                  </a:cubicBezTo>
                  <a:cubicBezTo>
                    <a:pt x="4610" y="4954"/>
                    <a:pt x="5794" y="4138"/>
                    <a:pt x="7120" y="4115"/>
                  </a:cubicBezTo>
                  <a:lnTo>
                    <a:pt x="7120" y="2794"/>
                  </a:lnTo>
                  <a:close/>
                  <a:moveTo>
                    <a:pt x="7167" y="1"/>
                  </a:moveTo>
                  <a:lnTo>
                    <a:pt x="7167" y="755"/>
                  </a:lnTo>
                  <a:cubicBezTo>
                    <a:pt x="9304" y="760"/>
                    <a:pt x="11309" y="1789"/>
                    <a:pt x="12560" y="3525"/>
                  </a:cubicBezTo>
                  <a:cubicBezTo>
                    <a:pt x="12494" y="3643"/>
                    <a:pt x="12461" y="3775"/>
                    <a:pt x="12461" y="3912"/>
                  </a:cubicBezTo>
                  <a:cubicBezTo>
                    <a:pt x="12461" y="4350"/>
                    <a:pt x="12805" y="4704"/>
                    <a:pt x="13244" y="4718"/>
                  </a:cubicBezTo>
                  <a:cubicBezTo>
                    <a:pt x="13616" y="5563"/>
                    <a:pt x="13810" y="6473"/>
                    <a:pt x="13815" y="7393"/>
                  </a:cubicBezTo>
                  <a:lnTo>
                    <a:pt x="12541" y="7393"/>
                  </a:lnTo>
                  <a:cubicBezTo>
                    <a:pt x="12546" y="9559"/>
                    <a:pt x="11243" y="11517"/>
                    <a:pt x="9248" y="12352"/>
                  </a:cubicBezTo>
                  <a:cubicBezTo>
                    <a:pt x="8578" y="12631"/>
                    <a:pt x="7875" y="12767"/>
                    <a:pt x="7178" y="12767"/>
                  </a:cubicBezTo>
                  <a:cubicBezTo>
                    <a:pt x="5792" y="12767"/>
                    <a:pt x="4429" y="12230"/>
                    <a:pt x="3402" y="11220"/>
                  </a:cubicBezTo>
                  <a:cubicBezTo>
                    <a:pt x="1860" y="9696"/>
                    <a:pt x="1388" y="7393"/>
                    <a:pt x="2199" y="5388"/>
                  </a:cubicBezTo>
                  <a:cubicBezTo>
                    <a:pt x="3016" y="3379"/>
                    <a:pt x="4955" y="2058"/>
                    <a:pt x="7120" y="2034"/>
                  </a:cubicBezTo>
                  <a:lnTo>
                    <a:pt x="7120" y="760"/>
                  </a:lnTo>
                  <a:cubicBezTo>
                    <a:pt x="4436" y="779"/>
                    <a:pt x="2025" y="2411"/>
                    <a:pt x="1015" y="4898"/>
                  </a:cubicBezTo>
                  <a:cubicBezTo>
                    <a:pt x="1" y="7389"/>
                    <a:pt x="586" y="10238"/>
                    <a:pt x="2492" y="12130"/>
                  </a:cubicBezTo>
                  <a:cubicBezTo>
                    <a:pt x="3764" y="13387"/>
                    <a:pt x="5455" y="14054"/>
                    <a:pt x="7175" y="14054"/>
                  </a:cubicBezTo>
                  <a:cubicBezTo>
                    <a:pt x="8037" y="14054"/>
                    <a:pt x="8906" y="13886"/>
                    <a:pt x="9734" y="13541"/>
                  </a:cubicBezTo>
                  <a:cubicBezTo>
                    <a:pt x="12215" y="12503"/>
                    <a:pt x="13824" y="10078"/>
                    <a:pt x="13819" y="7393"/>
                  </a:cubicBezTo>
                  <a:lnTo>
                    <a:pt x="14574" y="7393"/>
                  </a:lnTo>
                  <a:cubicBezTo>
                    <a:pt x="14574" y="6351"/>
                    <a:pt x="14352" y="5318"/>
                    <a:pt x="13923" y="4369"/>
                  </a:cubicBezTo>
                  <a:cubicBezTo>
                    <a:pt x="14291" y="3836"/>
                    <a:pt x="13909" y="3110"/>
                    <a:pt x="13267" y="3110"/>
                  </a:cubicBezTo>
                  <a:cubicBezTo>
                    <a:pt x="13244" y="3110"/>
                    <a:pt x="13215" y="3110"/>
                    <a:pt x="13192" y="3114"/>
                  </a:cubicBezTo>
                  <a:cubicBezTo>
                    <a:pt x="11805" y="1161"/>
                    <a:pt x="9559" y="1"/>
                    <a:pt x="7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" name="Google Shape;796;p58">
              <a:extLst>
                <a:ext uri="{FF2B5EF4-FFF2-40B4-BE49-F238E27FC236}">
                  <a16:creationId xmlns:a16="http://schemas.microsoft.com/office/drawing/2014/main" id="{91445E25-BD3D-7ECB-FA36-23DFC674E501}"/>
                </a:ext>
              </a:extLst>
            </p:cNvPr>
            <p:cNvSpPr/>
            <p:nvPr/>
          </p:nvSpPr>
          <p:spPr>
            <a:xfrm>
              <a:off x="6626663" y="1270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" name="Google Shape;797;p58">
              <a:extLst>
                <a:ext uri="{FF2B5EF4-FFF2-40B4-BE49-F238E27FC236}">
                  <a16:creationId xmlns:a16="http://schemas.microsoft.com/office/drawing/2014/main" id="{8AF640EB-A01E-201F-87E7-721D0559D88C}"/>
                </a:ext>
              </a:extLst>
            </p:cNvPr>
            <p:cNvSpPr/>
            <p:nvPr/>
          </p:nvSpPr>
          <p:spPr>
            <a:xfrm>
              <a:off x="6626188" y="1322975"/>
              <a:ext cx="500" cy="25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1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" name="Google Shape;798;p58">
              <a:extLst>
                <a:ext uri="{FF2B5EF4-FFF2-40B4-BE49-F238E27FC236}">
                  <a16:creationId xmlns:a16="http://schemas.microsoft.com/office/drawing/2014/main" id="{7FA30F2A-EAC2-BC07-3FDB-3801FE53C4C4}"/>
                </a:ext>
              </a:extLst>
            </p:cNvPr>
            <p:cNvSpPr/>
            <p:nvPr/>
          </p:nvSpPr>
          <p:spPr>
            <a:xfrm>
              <a:off x="6626663" y="1372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85B634-0898-7E12-C7D0-9CA17CF5A66A}"/>
              </a:ext>
            </a:extLst>
          </p:cNvPr>
          <p:cNvGrpSpPr/>
          <p:nvPr/>
        </p:nvGrpSpPr>
        <p:grpSpPr>
          <a:xfrm flipH="1">
            <a:off x="1640764" y="1117355"/>
            <a:ext cx="1351280" cy="1719900"/>
            <a:chOff x="1654984" y="1107279"/>
            <a:chExt cx="1351280" cy="1719900"/>
          </a:xfrm>
        </p:grpSpPr>
        <p:sp>
          <p:nvSpPr>
            <p:cNvPr id="14" name="Google Shape;216;p38">
              <a:extLst>
                <a:ext uri="{FF2B5EF4-FFF2-40B4-BE49-F238E27FC236}">
                  <a16:creationId xmlns:a16="http://schemas.microsoft.com/office/drawing/2014/main" id="{A2737C51-2861-7AB7-D977-11D27AC5390F}"/>
                </a:ext>
              </a:extLst>
            </p:cNvPr>
            <p:cNvSpPr/>
            <p:nvPr/>
          </p:nvSpPr>
          <p:spPr>
            <a:xfrm>
              <a:off x="1698674" y="1107279"/>
              <a:ext cx="1263900" cy="1719900"/>
            </a:xfrm>
            <a:prstGeom prst="snip2DiagRect">
              <a:avLst>
                <a:gd name="adj1" fmla="val 3468"/>
                <a:gd name="adj2" fmla="val 50000"/>
              </a:avLst>
            </a:prstGeom>
            <a:solidFill>
              <a:schemeClr val="lt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13EDF0-E3E4-624C-5046-EBD6D9527911}"/>
                </a:ext>
              </a:extLst>
            </p:cNvPr>
            <p:cNvSpPr txBox="1"/>
            <p:nvPr/>
          </p:nvSpPr>
          <p:spPr>
            <a:xfrm>
              <a:off x="1654984" y="1560690"/>
              <a:ext cx="135128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" sz="6000" b="0" i="0" u="none" strike="noStrike" kern="0" cap="none" spc="0" normalizeH="0" baseline="0" noProof="0" dirty="0">
                  <a:ln>
                    <a:noFill/>
                  </a:ln>
                  <a:solidFill>
                    <a:srgbClr val="373833"/>
                  </a:solidFill>
                  <a:effectLst/>
                  <a:uLnTx/>
                  <a:uFillTx/>
                  <a:latin typeface="Alfa Slab One"/>
                  <a:sym typeface="Alfa Slab One"/>
                </a:rPr>
                <a:t>0</a:t>
              </a:r>
              <a:r>
                <a:rPr lang="en" sz="6000" dirty="0">
                  <a:solidFill>
                    <a:srgbClr val="373833"/>
                  </a:solidFill>
                  <a:latin typeface="Alfa Slab One"/>
                  <a:sym typeface="Alfa Slab One"/>
                </a:rPr>
                <a:t>3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29226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189C19B-0B6F-440B-BD2A-AF1BDB38A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00" y="445025"/>
            <a:ext cx="7704000" cy="572700"/>
          </a:xfrm>
        </p:spPr>
        <p:txBody>
          <a:bodyPr/>
          <a:lstStyle/>
          <a:p>
            <a:r>
              <a:rPr lang="de-DE" dirty="0"/>
              <a:t>Technologien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E437C67-DDB3-437E-4E92-DF6BD2CAC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802" y="2079459"/>
            <a:ext cx="999921" cy="10803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4387E3A-B51A-6943-37EA-76BBC848D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093" y="3505734"/>
            <a:ext cx="1981200" cy="10763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5EF757E-B076-0419-40AA-8CACD7EF0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40" y="2738998"/>
            <a:ext cx="1190625" cy="120015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708B9AE-5052-F1C7-3936-8CA6C28CD1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0156" y="669146"/>
            <a:ext cx="1428750" cy="160972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4333A43-61E2-8AED-DB81-EA0E2B4E4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032" y="2018547"/>
            <a:ext cx="1566741" cy="91977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E4A6787-B9A6-85FC-7291-A34803E55D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116" y="1740705"/>
            <a:ext cx="1286545" cy="64327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A5BF3AC-ED00-F15E-BC4A-5306CE7039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4324" y="3852788"/>
            <a:ext cx="1715163" cy="783139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A328C5F-11A2-1B37-A8F6-29D136FFA9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0727" y="2551964"/>
            <a:ext cx="2393804" cy="1166212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F2312A4-48CA-3A2A-24DA-8E4E142B1A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24094" y="1062678"/>
            <a:ext cx="2815566" cy="679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A03C53-BECA-FD2B-E7E0-2BB348E5BC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9127" y="561441"/>
            <a:ext cx="2019300" cy="9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24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3">
            <a:extLst>
              <a:ext uri="{FF2B5EF4-FFF2-40B4-BE49-F238E27FC236}">
                <a16:creationId xmlns:a16="http://schemas.microsoft.com/office/drawing/2014/main" id="{A056C4C4-9229-80CD-C6CF-8098FF2E3F35}"/>
              </a:ext>
            </a:extLst>
          </p:cNvPr>
          <p:cNvSpPr txBox="1">
            <a:spLocks/>
          </p:cNvSpPr>
          <p:nvPr/>
        </p:nvSpPr>
        <p:spPr>
          <a:xfrm>
            <a:off x="-780000" y="148682"/>
            <a:ext cx="10318011" cy="162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59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Entity-</a:t>
            </a:r>
            <a:r>
              <a:rPr lang="de-DE" sz="40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Component</a:t>
            </a:r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-Modell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1895F6D-170D-BFA3-78C9-99B7CB2CAC60}"/>
              </a:ext>
            </a:extLst>
          </p:cNvPr>
          <p:cNvSpPr txBox="1"/>
          <p:nvPr/>
        </p:nvSpPr>
        <p:spPr>
          <a:xfrm>
            <a:off x="945094" y="1584660"/>
            <a:ext cx="60993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bg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Entity</a:t>
            </a:r>
          </a:p>
        </p:txBody>
      </p:sp>
      <p:pic>
        <p:nvPicPr>
          <p:cNvPr id="16" name="Grafik 15" descr="Ein Bild, das Box, Behälter, Karton, Versandbox enthält.&#10;&#10;KI-generierte Inhalte können fehlerhaft sein.">
            <a:extLst>
              <a:ext uri="{FF2B5EF4-FFF2-40B4-BE49-F238E27FC236}">
                <a16:creationId xmlns:a16="http://schemas.microsoft.com/office/drawing/2014/main" id="{C8BDECC5-AB1B-21C5-3B3D-25BADDC48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88" y="1248860"/>
            <a:ext cx="1923707" cy="1911284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2275CF62-9F44-AA50-F113-9EB6C5AC9D1B}"/>
              </a:ext>
            </a:extLst>
          </p:cNvPr>
          <p:cNvSpPr txBox="1"/>
          <p:nvPr/>
        </p:nvSpPr>
        <p:spPr>
          <a:xfrm>
            <a:off x="395077" y="3432975"/>
            <a:ext cx="777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tx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  Leere Hülle</a:t>
            </a:r>
          </a:p>
          <a:p>
            <a:r>
              <a:rPr lang="de-DE" b="1" dirty="0">
                <a:solidFill>
                  <a:schemeClr val="tx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  Besitzt nur ID</a:t>
            </a:r>
            <a:endParaRPr lang="de-DE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99AB610-EE2D-F53D-298B-A1B94D199EA5}"/>
              </a:ext>
            </a:extLst>
          </p:cNvPr>
          <p:cNvSpPr txBox="1"/>
          <p:nvPr/>
        </p:nvSpPr>
        <p:spPr>
          <a:xfrm>
            <a:off x="3780206" y="1565504"/>
            <a:ext cx="6102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Component</a:t>
            </a:r>
            <a:endParaRPr lang="de-DE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9" name="Grafik 18" descr="Ein Bild, das Clipart, Cartoon enthält.&#10;&#10;KI-generierte Inhalte können fehlerhaft sein.">
            <a:extLst>
              <a:ext uri="{FF2B5EF4-FFF2-40B4-BE49-F238E27FC236}">
                <a16:creationId xmlns:a16="http://schemas.microsoft.com/office/drawing/2014/main" id="{90290BC5-C565-9241-45B5-D8F170B4A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143" y="1934836"/>
            <a:ext cx="1361723" cy="1361723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D3AEB6A-0ACA-F004-91B4-1B50C9BBFE12}"/>
              </a:ext>
            </a:extLst>
          </p:cNvPr>
          <p:cNvSpPr txBox="1"/>
          <p:nvPr/>
        </p:nvSpPr>
        <p:spPr>
          <a:xfrm>
            <a:off x="3158242" y="3502468"/>
            <a:ext cx="777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tx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  Reine Daten-Bausteine</a:t>
            </a:r>
          </a:p>
        </p:txBody>
      </p:sp>
      <p:pic>
        <p:nvPicPr>
          <p:cNvPr id="21" name="Grafik 20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7CF7506A-B944-365D-1825-F958C523C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608" y="1725403"/>
            <a:ext cx="1837102" cy="1837102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97EE69AC-CBD7-3E86-23DA-0E294FE90E28}"/>
              </a:ext>
            </a:extLst>
          </p:cNvPr>
          <p:cNvSpPr txBox="1"/>
          <p:nvPr/>
        </p:nvSpPr>
        <p:spPr>
          <a:xfrm>
            <a:off x="6831316" y="1559893"/>
            <a:ext cx="6102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bg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Service / System</a:t>
            </a:r>
            <a:endParaRPr lang="de-DE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5EA28AF-7B82-713B-354B-B1CCB3AA3D61}"/>
              </a:ext>
            </a:extLst>
          </p:cNvPr>
          <p:cNvSpPr txBox="1"/>
          <p:nvPr/>
        </p:nvSpPr>
        <p:spPr>
          <a:xfrm>
            <a:off x="6134121" y="3496814"/>
            <a:ext cx="777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tx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  Motoren der Components</a:t>
            </a:r>
          </a:p>
        </p:txBody>
      </p:sp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01A9A5A9-5A8E-9F29-A678-9BD3AC5C89F9}"/>
              </a:ext>
            </a:extLst>
          </p:cNvPr>
          <p:cNvSpPr/>
          <p:nvPr/>
        </p:nvSpPr>
        <p:spPr>
          <a:xfrm rot="10800000">
            <a:off x="2293881" y="2065255"/>
            <a:ext cx="1063380" cy="200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feil: nach rechts 28">
            <a:extLst>
              <a:ext uri="{FF2B5EF4-FFF2-40B4-BE49-F238E27FC236}">
                <a16:creationId xmlns:a16="http://schemas.microsoft.com/office/drawing/2014/main" id="{43BF0621-9A81-4AF7-B99C-570633F00959}"/>
              </a:ext>
            </a:extLst>
          </p:cNvPr>
          <p:cNvSpPr/>
          <p:nvPr/>
        </p:nvSpPr>
        <p:spPr>
          <a:xfrm rot="10800000">
            <a:off x="5400748" y="2937020"/>
            <a:ext cx="1063380" cy="200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914D7CE-ECCA-D6BF-7502-662BDF019280}"/>
              </a:ext>
            </a:extLst>
          </p:cNvPr>
          <p:cNvSpPr txBox="1"/>
          <p:nvPr/>
        </p:nvSpPr>
        <p:spPr>
          <a:xfrm>
            <a:off x="2312503" y="1851888"/>
            <a:ext cx="83105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Angehängt an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280CCEF-CDA8-0FC1-3347-7B2BDCC3011F}"/>
              </a:ext>
            </a:extLst>
          </p:cNvPr>
          <p:cNvSpPr txBox="1"/>
          <p:nvPr/>
        </p:nvSpPr>
        <p:spPr>
          <a:xfrm>
            <a:off x="5528783" y="2704496"/>
            <a:ext cx="831056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verarbeitet</a:t>
            </a:r>
          </a:p>
          <a:p>
            <a:endParaRPr lang="de-DE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/>
          <p:nvPr/>
        </p:nvSpPr>
        <p:spPr>
          <a:xfrm>
            <a:off x="4972100" y="1432581"/>
            <a:ext cx="669300" cy="910800"/>
          </a:xfrm>
          <a:prstGeom prst="snip2DiagRect">
            <a:avLst>
              <a:gd name="adj1" fmla="val 3468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3"/>
          <p:cNvSpPr/>
          <p:nvPr/>
        </p:nvSpPr>
        <p:spPr>
          <a:xfrm>
            <a:off x="952005" y="3172393"/>
            <a:ext cx="669300" cy="910800"/>
          </a:xfrm>
          <a:prstGeom prst="snip2DiagRect">
            <a:avLst>
              <a:gd name="adj1" fmla="val 3468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3"/>
          <p:cNvSpPr/>
          <p:nvPr/>
        </p:nvSpPr>
        <p:spPr>
          <a:xfrm>
            <a:off x="952005" y="1432318"/>
            <a:ext cx="669300" cy="910800"/>
          </a:xfrm>
          <a:prstGeom prst="snip2DiagRect">
            <a:avLst>
              <a:gd name="adj1" fmla="val 3468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Gliederung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72" name="Google Shape;172;p33"/>
          <p:cNvSpPr txBox="1">
            <a:spLocks noGrp="1"/>
          </p:cNvSpPr>
          <p:nvPr>
            <p:ph type="title" idx="2"/>
          </p:nvPr>
        </p:nvSpPr>
        <p:spPr>
          <a:xfrm>
            <a:off x="1775650" y="1432318"/>
            <a:ext cx="25122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 </a:t>
            </a:r>
            <a:r>
              <a:rPr lang="en-GB" dirty="0"/>
              <a:t>&amp; </a:t>
            </a:r>
            <a:r>
              <a:rPr lang="en" dirty="0"/>
              <a:t>Demo</a:t>
            </a:r>
            <a:endParaRPr dirty="0"/>
          </a:p>
        </p:txBody>
      </p:sp>
      <p:sp>
        <p:nvSpPr>
          <p:cNvPr id="174" name="Google Shape;174;p33"/>
          <p:cNvSpPr txBox="1">
            <a:spLocks noGrp="1"/>
          </p:cNvSpPr>
          <p:nvPr>
            <p:ph type="title" idx="3"/>
          </p:nvPr>
        </p:nvSpPr>
        <p:spPr>
          <a:xfrm>
            <a:off x="1779204" y="2882369"/>
            <a:ext cx="2611925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Technology</a:t>
            </a:r>
            <a:endParaRPr dirty="0"/>
          </a:p>
        </p:txBody>
      </p:sp>
      <p:sp>
        <p:nvSpPr>
          <p:cNvPr id="176" name="Google Shape;176;p33"/>
          <p:cNvSpPr txBox="1">
            <a:spLocks noGrp="1"/>
          </p:cNvSpPr>
          <p:nvPr>
            <p:ph type="title" idx="5"/>
          </p:nvPr>
        </p:nvSpPr>
        <p:spPr>
          <a:xfrm>
            <a:off x="5795745" y="2882369"/>
            <a:ext cx="25122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</a:t>
            </a:r>
            <a:endParaRPr dirty="0"/>
          </a:p>
        </p:txBody>
      </p:sp>
      <p:sp>
        <p:nvSpPr>
          <p:cNvPr id="177" name="Google Shape;177;p33"/>
          <p:cNvSpPr txBox="1">
            <a:spLocks noGrp="1"/>
          </p:cNvSpPr>
          <p:nvPr>
            <p:ph type="title" idx="7"/>
          </p:nvPr>
        </p:nvSpPr>
        <p:spPr>
          <a:xfrm>
            <a:off x="5795745" y="1317026"/>
            <a:ext cx="25122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Gameplay</a:t>
            </a:r>
            <a:endParaRPr dirty="0"/>
          </a:p>
        </p:txBody>
      </p:sp>
      <p:sp>
        <p:nvSpPr>
          <p:cNvPr id="178" name="Google Shape;178;p33"/>
          <p:cNvSpPr txBox="1">
            <a:spLocks noGrp="1"/>
          </p:cNvSpPr>
          <p:nvPr>
            <p:ph type="subTitle" idx="8"/>
          </p:nvPr>
        </p:nvSpPr>
        <p:spPr>
          <a:xfrm>
            <a:off x="5795745" y="1631687"/>
            <a:ext cx="2512200" cy="9107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" dirty="0"/>
              <a:t>Rundenlogik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" dirty="0"/>
              <a:t>Ziel des Spiels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" dirty="0"/>
              <a:t>Features &amp; Actions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" dirty="0"/>
              <a:t>Geplante Features</a:t>
            </a:r>
          </a:p>
        </p:txBody>
      </p:sp>
      <p:sp>
        <p:nvSpPr>
          <p:cNvPr id="179" name="Google Shape;179;p33"/>
          <p:cNvSpPr txBox="1">
            <a:spLocks noGrp="1"/>
          </p:cNvSpPr>
          <p:nvPr>
            <p:ph type="title" idx="9"/>
          </p:nvPr>
        </p:nvSpPr>
        <p:spPr>
          <a:xfrm>
            <a:off x="836055" y="1639527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title" idx="14"/>
          </p:nvPr>
        </p:nvSpPr>
        <p:spPr>
          <a:xfrm>
            <a:off x="836055" y="3403993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1" name="Google Shape;181;p33"/>
          <p:cNvSpPr txBox="1">
            <a:spLocks noGrp="1"/>
          </p:cNvSpPr>
          <p:nvPr>
            <p:ph type="title" idx="15"/>
          </p:nvPr>
        </p:nvSpPr>
        <p:spPr>
          <a:xfrm>
            <a:off x="4856150" y="1639527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2" name="Google Shape;182;p33"/>
          <p:cNvSpPr/>
          <p:nvPr/>
        </p:nvSpPr>
        <p:spPr>
          <a:xfrm>
            <a:off x="4972100" y="3172393"/>
            <a:ext cx="669300" cy="910800"/>
          </a:xfrm>
          <a:prstGeom prst="snip2DiagRect">
            <a:avLst>
              <a:gd name="adj1" fmla="val 3468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3"/>
          <p:cNvSpPr txBox="1">
            <a:spLocks noGrp="1"/>
          </p:cNvSpPr>
          <p:nvPr>
            <p:ph type="title" idx="13"/>
          </p:nvPr>
        </p:nvSpPr>
        <p:spPr>
          <a:xfrm>
            <a:off x="4856150" y="3403993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" name="Google Shape;178;p33">
            <a:extLst>
              <a:ext uri="{FF2B5EF4-FFF2-40B4-BE49-F238E27FC236}">
                <a16:creationId xmlns:a16="http://schemas.microsoft.com/office/drawing/2014/main" id="{7CE62284-B158-F802-EF00-4C84EA06E20C}"/>
              </a:ext>
            </a:extLst>
          </p:cNvPr>
          <p:cNvSpPr txBox="1">
            <a:spLocks/>
          </p:cNvSpPr>
          <p:nvPr/>
        </p:nvSpPr>
        <p:spPr>
          <a:xfrm>
            <a:off x="1878929" y="3274882"/>
            <a:ext cx="2512200" cy="1153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" dirty="0"/>
              <a:t>Technologien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" dirty="0"/>
              <a:t>Entity Component Modell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" dirty="0"/>
              <a:t>FXGL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" dirty="0"/>
              <a:t>Network API &amp; Bundles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" dirty="0"/>
              <a:t>Sprites &amp; Animationen</a:t>
            </a:r>
          </a:p>
        </p:txBody>
      </p:sp>
      <p:sp>
        <p:nvSpPr>
          <p:cNvPr id="7" name="Google Shape;178;p33">
            <a:extLst>
              <a:ext uri="{FF2B5EF4-FFF2-40B4-BE49-F238E27FC236}">
                <a16:creationId xmlns:a16="http://schemas.microsoft.com/office/drawing/2014/main" id="{0C5B4C3D-CFD3-5363-AF3B-F14468ABD7D2}"/>
              </a:ext>
            </a:extLst>
          </p:cNvPr>
          <p:cNvSpPr txBox="1">
            <a:spLocks/>
          </p:cNvSpPr>
          <p:nvPr/>
        </p:nvSpPr>
        <p:spPr>
          <a:xfrm>
            <a:off x="5795745" y="3209683"/>
            <a:ext cx="2755402" cy="1153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" dirty="0"/>
              <a:t>Probleme in der Entwicklung</a:t>
            </a:r>
            <a:endParaRPr lang="en" dirty="0">
              <a:solidFill>
                <a:schemeClr val="accent1"/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endParaRPr lang="e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endParaRPr lang="e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endParaRPr lang="en" dirty="0"/>
          </a:p>
          <a:p>
            <a:pPr marL="0" indent="0">
              <a:buClr>
                <a:schemeClr val="accent1">
                  <a:lumMod val="60000"/>
                  <a:lumOff val="40000"/>
                </a:schemeClr>
              </a:buClr>
            </a:pPr>
            <a:r>
              <a:rPr lang="en" sz="200" dirty="0"/>
              <a:t> </a:t>
            </a:r>
            <a:endParaRPr lang="en" sz="600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" dirty="0"/>
              <a:t>FXGL Fazit</a:t>
            </a:r>
          </a:p>
        </p:txBody>
      </p:sp>
      <p:sp>
        <p:nvSpPr>
          <p:cNvPr id="8" name="Google Shape;178;p33">
            <a:extLst>
              <a:ext uri="{FF2B5EF4-FFF2-40B4-BE49-F238E27FC236}">
                <a16:creationId xmlns:a16="http://schemas.microsoft.com/office/drawing/2014/main" id="{042FB3BE-F6B6-E966-1E6B-7231424C5772}"/>
              </a:ext>
            </a:extLst>
          </p:cNvPr>
          <p:cNvSpPr txBox="1">
            <a:spLocks/>
          </p:cNvSpPr>
          <p:nvPr/>
        </p:nvSpPr>
        <p:spPr>
          <a:xfrm>
            <a:off x="6193292" y="3111433"/>
            <a:ext cx="2512200" cy="1153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" dirty="0"/>
              <a:t>Testing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" dirty="0"/>
              <a:t>Github</a:t>
            </a:r>
          </a:p>
        </p:txBody>
      </p:sp>
      <p:sp>
        <p:nvSpPr>
          <p:cNvPr id="9" name="Google Shape;178;p33">
            <a:extLst>
              <a:ext uri="{FF2B5EF4-FFF2-40B4-BE49-F238E27FC236}">
                <a16:creationId xmlns:a16="http://schemas.microsoft.com/office/drawing/2014/main" id="{492CBFAE-CD8B-8090-77E1-A52D32727575}"/>
              </a:ext>
            </a:extLst>
          </p:cNvPr>
          <p:cNvSpPr txBox="1">
            <a:spLocks/>
          </p:cNvSpPr>
          <p:nvPr/>
        </p:nvSpPr>
        <p:spPr>
          <a:xfrm>
            <a:off x="1794848" y="1589668"/>
            <a:ext cx="2512200" cy="1153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" dirty="0"/>
              <a:t>Inspiration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" dirty="0"/>
              <a:t>Spielkonzept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" dirty="0"/>
              <a:t>Anforderungen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" dirty="0"/>
              <a:t>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animBg="1"/>
      <p:bldP spid="168" grpId="0" animBg="1"/>
      <p:bldP spid="174" grpId="0"/>
      <p:bldP spid="176" grpId="0"/>
      <p:bldP spid="177" grpId="0"/>
      <p:bldP spid="178" grpId="0" build="p"/>
      <p:bldP spid="180" grpId="0"/>
      <p:bldP spid="181" grpId="0"/>
      <p:bldP spid="182" grpId="0" animBg="1"/>
      <p:bldP spid="183" grpId="0"/>
      <p:bldP spid="2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>
          <a:extLst>
            <a:ext uri="{FF2B5EF4-FFF2-40B4-BE49-F238E27FC236}">
              <a16:creationId xmlns:a16="http://schemas.microsoft.com/office/drawing/2014/main" id="{916D73D3-8AFA-BB6D-7B35-47C7EE48C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3">
            <a:extLst>
              <a:ext uri="{FF2B5EF4-FFF2-40B4-BE49-F238E27FC236}">
                <a16:creationId xmlns:a16="http://schemas.microsoft.com/office/drawing/2014/main" id="{31E535A4-593B-EB5A-889C-F196417E20E8}"/>
              </a:ext>
            </a:extLst>
          </p:cNvPr>
          <p:cNvSpPr txBox="1">
            <a:spLocks/>
          </p:cNvSpPr>
          <p:nvPr/>
        </p:nvSpPr>
        <p:spPr>
          <a:xfrm>
            <a:off x="-780000" y="148682"/>
            <a:ext cx="10318011" cy="162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59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Entity-</a:t>
            </a:r>
            <a:r>
              <a:rPr lang="de-DE" sz="40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Component</a:t>
            </a:r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-Modell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DA9A9D0-8062-3EEE-6678-6842607FE969}"/>
              </a:ext>
            </a:extLst>
          </p:cNvPr>
          <p:cNvSpPr txBox="1"/>
          <p:nvPr/>
        </p:nvSpPr>
        <p:spPr>
          <a:xfrm>
            <a:off x="584297" y="1456325"/>
            <a:ext cx="69046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Component</a:t>
            </a: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Übergabe bei Erstellung Entity:</a:t>
            </a:r>
            <a:endParaRPr lang="de-DE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de-DE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CE46131-DC4D-04AC-D59F-E3900FD8E416}"/>
              </a:ext>
            </a:extLst>
          </p:cNvPr>
          <p:cNvSpPr txBox="1"/>
          <p:nvPr/>
        </p:nvSpPr>
        <p:spPr>
          <a:xfrm>
            <a:off x="584297" y="1866874"/>
            <a:ext cx="6284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Entity: Panzer</a:t>
            </a:r>
            <a:endParaRPr lang="de-DE" u="sng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3E6883B-AE9B-3787-0F64-F0C97A8A49B5}"/>
              </a:ext>
            </a:extLst>
          </p:cNvPr>
          <p:cNvSpPr txBox="1"/>
          <p:nvPr/>
        </p:nvSpPr>
        <p:spPr>
          <a:xfrm>
            <a:off x="584297" y="3624069"/>
            <a:ext cx="6284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Entity: Stadt</a:t>
            </a:r>
            <a:endParaRPr lang="de-DE" u="sng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9E2E2F6-9F63-DB16-3870-AE96B3070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97" y="3872182"/>
            <a:ext cx="3155079" cy="962914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676CF4BF-04FB-EB80-7136-3BD2BF7ED47C}"/>
              </a:ext>
            </a:extLst>
          </p:cNvPr>
          <p:cNvSpPr/>
          <p:nvPr/>
        </p:nvSpPr>
        <p:spPr>
          <a:xfrm>
            <a:off x="3867556" y="2720121"/>
            <a:ext cx="1399592" cy="1647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923E8FD-CA44-34BC-507E-B66867E43033}"/>
              </a:ext>
            </a:extLst>
          </p:cNvPr>
          <p:cNvSpPr/>
          <p:nvPr/>
        </p:nvSpPr>
        <p:spPr>
          <a:xfrm>
            <a:off x="3739376" y="4424439"/>
            <a:ext cx="1813931" cy="2108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in Bild, das Panzer enthält.&#10;&#10;KI-generierte Inhalte können fehlerhaft sein.">
            <a:extLst>
              <a:ext uri="{FF2B5EF4-FFF2-40B4-BE49-F238E27FC236}">
                <a16:creationId xmlns:a16="http://schemas.microsoft.com/office/drawing/2014/main" id="{E3842882-61A6-2684-256A-D1D95AB6E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178" y="1519431"/>
            <a:ext cx="1959429" cy="1959429"/>
          </a:xfrm>
          <a:prstGeom prst="rect">
            <a:avLst/>
          </a:prstGeom>
        </p:spPr>
      </p:pic>
      <p:pic>
        <p:nvPicPr>
          <p:cNvPr id="11" name="Grafik 10" descr="Ein Bild, das Gebäude, Hochhaus, Wolkenkratzer enthält.&#10;&#10;KI-generierte Inhalte können fehlerhaft sein.">
            <a:extLst>
              <a:ext uri="{FF2B5EF4-FFF2-40B4-BE49-F238E27FC236}">
                <a16:creationId xmlns:a16="http://schemas.microsoft.com/office/drawing/2014/main" id="{28094C2C-E019-4B7C-57D0-C15622603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160" y="3374175"/>
            <a:ext cx="1512278" cy="1512278"/>
          </a:xfrm>
          <a:prstGeom prst="rect">
            <a:avLst/>
          </a:prstGeom>
        </p:spPr>
      </p:pic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91A6A25-B8E3-6AF7-95C3-AEE35817FAF7}"/>
              </a:ext>
            </a:extLst>
          </p:cNvPr>
          <p:cNvCxnSpPr/>
          <p:nvPr/>
        </p:nvCxnSpPr>
        <p:spPr>
          <a:xfrm>
            <a:off x="1170878" y="4488891"/>
            <a:ext cx="86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43C969CF-ABE9-7F8F-75D9-BFE225682EBE}"/>
              </a:ext>
            </a:extLst>
          </p:cNvPr>
          <p:cNvSpPr txBox="1"/>
          <p:nvPr/>
        </p:nvSpPr>
        <p:spPr>
          <a:xfrm>
            <a:off x="5267148" y="1448953"/>
            <a:ext cx="62841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Ein </a:t>
            </a:r>
            <a:r>
              <a:rPr lang="de-DE" b="1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Component</a:t>
            </a:r>
            <a:r>
              <a:rPr lang="de-DE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kann an verschiedene </a:t>
            </a:r>
          </a:p>
          <a:p>
            <a:r>
              <a:rPr lang="de-DE" b="1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Entities</a:t>
            </a:r>
            <a:r>
              <a:rPr lang="de-DE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übergeben werden!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DE7AE990-1A29-A4D7-EED4-E8EC620CDE7A}"/>
                  </a:ext>
                </a:extLst>
              </p14:cNvPr>
              <p14:cNvContentPartPr/>
              <p14:nvPr/>
            </p14:nvContentPartPr>
            <p14:xfrm>
              <a:off x="1196280" y="4373820"/>
              <a:ext cx="327240" cy="8280"/>
            </p14:xfrm>
          </p:contentPart>
        </mc:Choice>
        <mc:Fallback xmlns=""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DE7AE990-1A29-A4D7-EED4-E8EC620CDE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0280" y="4301820"/>
                <a:ext cx="39888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0736297B-7BEB-FA5E-D4EB-F8E0EA622E05}"/>
                  </a:ext>
                </a:extLst>
              </p14:cNvPr>
              <p14:cNvContentPartPr/>
              <p14:nvPr/>
            </p14:nvContentPartPr>
            <p14:xfrm>
              <a:off x="1226880" y="4534020"/>
              <a:ext cx="815040" cy="36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0736297B-7BEB-FA5E-D4EB-F8E0EA622E0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0880" y="4462020"/>
                <a:ext cx="88668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77DB4797-228C-C6CA-08CB-EF9FC18820E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1153" t="50039" r="7219"/>
          <a:stretch>
            <a:fillRect/>
          </a:stretch>
        </p:blipFill>
        <p:spPr>
          <a:xfrm>
            <a:off x="599584" y="2132910"/>
            <a:ext cx="3299460" cy="14117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4C0AC21E-1E3E-BA9D-664B-E8975FA900B1}"/>
                  </a:ext>
                </a:extLst>
              </p14:cNvPr>
              <p14:cNvContentPartPr/>
              <p14:nvPr/>
            </p14:nvContentPartPr>
            <p14:xfrm>
              <a:off x="1169215" y="2626009"/>
              <a:ext cx="708120" cy="327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4C0AC21E-1E3E-BA9D-664B-E8975FA900B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33215" y="2554369"/>
                <a:ext cx="7797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E86E334C-86DD-F147-EA7B-FA636AA6A180}"/>
                  </a:ext>
                </a:extLst>
              </p14:cNvPr>
              <p14:cNvContentPartPr/>
              <p14:nvPr/>
            </p14:nvContentPartPr>
            <p14:xfrm>
              <a:off x="1115575" y="2778649"/>
              <a:ext cx="770040" cy="1548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E86E334C-86DD-F147-EA7B-FA636AA6A18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79935" y="2706649"/>
                <a:ext cx="8416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3E706374-2063-4316-5DAA-F6916207B13C}"/>
                  </a:ext>
                </a:extLst>
              </p14:cNvPr>
              <p14:cNvContentPartPr/>
              <p14:nvPr/>
            </p14:nvContentPartPr>
            <p14:xfrm>
              <a:off x="1184695" y="3113449"/>
              <a:ext cx="1602720" cy="39240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3E706374-2063-4316-5DAA-F6916207B13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48695" y="3041449"/>
                <a:ext cx="16743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7D37E61F-77E6-C769-2F80-930443623C1A}"/>
                  </a:ext>
                </a:extLst>
              </p14:cNvPr>
              <p14:cNvContentPartPr/>
              <p14:nvPr/>
            </p14:nvContentPartPr>
            <p14:xfrm>
              <a:off x="1161655" y="3250249"/>
              <a:ext cx="1713960" cy="6192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7D37E61F-77E6-C769-2F80-930443623C1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25655" y="3178609"/>
                <a:ext cx="178560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D60E73E7-183A-D979-4C22-2AFCE67BC210}"/>
                  </a:ext>
                </a:extLst>
              </p14:cNvPr>
              <p14:cNvContentPartPr/>
              <p14:nvPr/>
            </p14:nvContentPartPr>
            <p14:xfrm>
              <a:off x="1154095" y="3440689"/>
              <a:ext cx="2277360" cy="3204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D60E73E7-183A-D979-4C22-2AFCE67BC21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18095" y="3368689"/>
                <a:ext cx="234900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F82FB41A-EB8A-EF12-7ACB-E3EF60E1DFA1}"/>
                  </a:ext>
                </a:extLst>
              </p14:cNvPr>
              <p14:cNvContentPartPr/>
              <p14:nvPr/>
            </p14:nvContentPartPr>
            <p14:xfrm>
              <a:off x="1379280" y="4686420"/>
              <a:ext cx="815040" cy="36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F82FB41A-EB8A-EF12-7ACB-E3EF60E1DFA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43280" y="4614420"/>
                <a:ext cx="886680" cy="144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BF6A6EC-4442-461B-C8F6-F9DE3B81643D}"/>
              </a:ext>
            </a:extLst>
          </p:cNvPr>
          <p:cNvCxnSpPr/>
          <p:nvPr/>
        </p:nvCxnSpPr>
        <p:spPr>
          <a:xfrm>
            <a:off x="1102298" y="2698191"/>
            <a:ext cx="86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33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>
          <a:extLst>
            <a:ext uri="{FF2B5EF4-FFF2-40B4-BE49-F238E27FC236}">
              <a16:creationId xmlns:a16="http://schemas.microsoft.com/office/drawing/2014/main" id="{FAF6349D-C55E-F926-A80C-C84267654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3">
            <a:extLst>
              <a:ext uri="{FF2B5EF4-FFF2-40B4-BE49-F238E27FC236}">
                <a16:creationId xmlns:a16="http://schemas.microsoft.com/office/drawing/2014/main" id="{6E8CBA1A-E6EF-97AD-5244-140A8B5BD2DE}"/>
              </a:ext>
            </a:extLst>
          </p:cNvPr>
          <p:cNvSpPr txBox="1">
            <a:spLocks/>
          </p:cNvSpPr>
          <p:nvPr/>
        </p:nvSpPr>
        <p:spPr>
          <a:xfrm>
            <a:off x="-780000" y="148682"/>
            <a:ext cx="10318011" cy="162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59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Entity-</a:t>
            </a:r>
            <a:r>
              <a:rPr lang="de-DE" sz="40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Component</a:t>
            </a:r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-Modell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170FC49-E6E1-76B2-C6C3-609AE42087AF}"/>
              </a:ext>
            </a:extLst>
          </p:cNvPr>
          <p:cNvSpPr txBox="1"/>
          <p:nvPr/>
        </p:nvSpPr>
        <p:spPr>
          <a:xfrm>
            <a:off x="584297" y="1456325"/>
            <a:ext cx="69046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Component</a:t>
            </a: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Übergabe bei Erstellung Entity:</a:t>
            </a:r>
            <a:endParaRPr lang="de-DE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de-DE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301D6D8-9AA6-55C3-E53A-E77734E3DCC1}"/>
              </a:ext>
            </a:extLst>
          </p:cNvPr>
          <p:cNvSpPr txBox="1"/>
          <p:nvPr/>
        </p:nvSpPr>
        <p:spPr>
          <a:xfrm>
            <a:off x="584297" y="1866874"/>
            <a:ext cx="6284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Entity: Projektil</a:t>
            </a:r>
            <a:endParaRPr lang="de-DE" u="sng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8B509A4-CB52-C18E-9B9E-AB24435034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673" t="41847" r="7301" b="13290"/>
          <a:stretch>
            <a:fillRect/>
          </a:stretch>
        </p:blipFill>
        <p:spPr>
          <a:xfrm>
            <a:off x="643770" y="2642205"/>
            <a:ext cx="3987703" cy="1289966"/>
          </a:xfrm>
          <a:prstGeom prst="rect">
            <a:avLst/>
          </a:prstGeom>
        </p:spPr>
      </p:pic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79AC203A-56F7-39B5-7C4F-11742F7C9391}"/>
              </a:ext>
            </a:extLst>
          </p:cNvPr>
          <p:cNvSpPr/>
          <p:nvPr/>
        </p:nvSpPr>
        <p:spPr>
          <a:xfrm>
            <a:off x="4207727" y="3136718"/>
            <a:ext cx="1813931" cy="2108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020B95C2-0E49-3346-773A-64E86716B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463" y="3076969"/>
            <a:ext cx="351263" cy="351263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06D30C05-3227-DA73-7B35-BDBC6C084679}"/>
              </a:ext>
            </a:extLst>
          </p:cNvPr>
          <p:cNvSpPr txBox="1"/>
          <p:nvPr/>
        </p:nvSpPr>
        <p:spPr>
          <a:xfrm>
            <a:off x="4750420" y="1912642"/>
            <a:ext cx="5159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Auch Elemente wie die Projektile sind Entitys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84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>
          <a:extLst>
            <a:ext uri="{FF2B5EF4-FFF2-40B4-BE49-F238E27FC236}">
              <a16:creationId xmlns:a16="http://schemas.microsoft.com/office/drawing/2014/main" id="{EA65DA9D-D0D3-BBA1-09C4-0E8F9F794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3">
            <a:extLst>
              <a:ext uri="{FF2B5EF4-FFF2-40B4-BE49-F238E27FC236}">
                <a16:creationId xmlns:a16="http://schemas.microsoft.com/office/drawing/2014/main" id="{990347C4-1BEC-4DD2-E984-455B7DF1B85F}"/>
              </a:ext>
            </a:extLst>
          </p:cNvPr>
          <p:cNvSpPr txBox="1">
            <a:spLocks/>
          </p:cNvSpPr>
          <p:nvPr/>
        </p:nvSpPr>
        <p:spPr>
          <a:xfrm>
            <a:off x="-780000" y="148682"/>
            <a:ext cx="10318011" cy="162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59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Entity-</a:t>
            </a:r>
            <a:r>
              <a:rPr lang="de-DE" sz="40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Component</a:t>
            </a:r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-Modell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4575A3C-598D-8389-4430-BBCFA3379F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 l="42" t="113" r="715" b="-687"/>
          <a:stretch>
            <a:fillRect/>
          </a:stretch>
        </p:blipFill>
        <p:spPr>
          <a:xfrm>
            <a:off x="3905810" y="1317102"/>
            <a:ext cx="4884233" cy="28918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6EAACE79-4E68-F527-7A45-6625719087D1}"/>
                  </a:ext>
                </a:extLst>
              </p14:cNvPr>
              <p14:cNvContentPartPr/>
              <p14:nvPr/>
            </p14:nvContentPartPr>
            <p14:xfrm>
              <a:off x="4192481" y="1940143"/>
              <a:ext cx="1375560" cy="2268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6EAACE79-4E68-F527-7A45-6625719087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86361" y="1934023"/>
                <a:ext cx="1387800" cy="3492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B4D55B6E-83D0-8B35-04AD-CCE0682AB21E}"/>
              </a:ext>
            </a:extLst>
          </p:cNvPr>
          <p:cNvSpPr txBox="1"/>
          <p:nvPr/>
        </p:nvSpPr>
        <p:spPr>
          <a:xfrm>
            <a:off x="367414" y="1377681"/>
            <a:ext cx="69046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Baupläne werden in </a:t>
            </a:r>
            <a:r>
              <a:rPr lang="de-DE" b="1" u="sng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Factories</a:t>
            </a: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erstellt:</a:t>
            </a:r>
          </a:p>
          <a:p>
            <a:endParaRPr lang="de-DE" b="1" dirty="0">
              <a:solidFill>
                <a:schemeClr val="tx2">
                  <a:lumMod val="20000"/>
                  <a:lumOff val="8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de-DE" b="1" dirty="0">
              <a:solidFill>
                <a:schemeClr val="tx2">
                  <a:lumMod val="20000"/>
                  <a:lumOff val="8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de-DE" b="1" dirty="0">
              <a:solidFill>
                <a:schemeClr val="tx2">
                  <a:lumMod val="20000"/>
                  <a:lumOff val="8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de-DE" b="1" dirty="0">
              <a:solidFill>
                <a:schemeClr val="tx2">
                  <a:lumMod val="20000"/>
                  <a:lumOff val="8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de-DE" b="1" dirty="0">
              <a:solidFill>
                <a:schemeClr val="tx2">
                  <a:lumMod val="20000"/>
                  <a:lumOff val="8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 Code werden die Objekte erzeugt</a:t>
            </a:r>
            <a:endParaRPr lang="de-DE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de-DE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1CD0AEB8-3B58-BE2D-29A7-5FF24C4B1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957" y="3374175"/>
            <a:ext cx="3379713" cy="7720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274F5E81-7FF1-7A2D-6898-2AE5573E98E9}"/>
                  </a:ext>
                </a:extLst>
              </p14:cNvPr>
              <p14:cNvContentPartPr/>
              <p14:nvPr/>
            </p14:nvContentPartPr>
            <p14:xfrm>
              <a:off x="720585" y="3568300"/>
              <a:ext cx="1317960" cy="720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274F5E81-7FF1-7A2D-6898-2AE5573E98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4465" y="3556060"/>
                <a:ext cx="1330200" cy="25200"/>
              </a:xfrm>
              <a:prstGeom prst="rect">
                <a:avLst/>
              </a:prstGeom>
            </p:spPr>
          </p:pic>
        </mc:Fallback>
      </mc:AlternateContent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A147098-31C9-0469-FE19-DC30394550E5}"/>
              </a:ext>
            </a:extLst>
          </p:cNvPr>
          <p:cNvCxnSpPr/>
          <p:nvPr/>
        </p:nvCxnSpPr>
        <p:spPr>
          <a:xfrm>
            <a:off x="1821366" y="3003395"/>
            <a:ext cx="0" cy="275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1847DC97-3642-8B11-19F2-8C54E8D8E067}"/>
              </a:ext>
            </a:extLst>
          </p:cNvPr>
          <p:cNvSpPr/>
          <p:nvPr/>
        </p:nvSpPr>
        <p:spPr>
          <a:xfrm>
            <a:off x="6456586" y="1292785"/>
            <a:ext cx="1189464" cy="3098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383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539F5739-18F9-7546-B8CD-8658407F6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3">
            <a:extLst>
              <a:ext uri="{FF2B5EF4-FFF2-40B4-BE49-F238E27FC236}">
                <a16:creationId xmlns:a16="http://schemas.microsoft.com/office/drawing/2014/main" id="{E0828C39-5C9E-5C54-E582-24D75D6A7854}"/>
              </a:ext>
            </a:extLst>
          </p:cNvPr>
          <p:cNvSpPr txBox="1">
            <a:spLocks/>
          </p:cNvSpPr>
          <p:nvPr/>
        </p:nvSpPr>
        <p:spPr>
          <a:xfrm>
            <a:off x="-780000" y="148682"/>
            <a:ext cx="10318011" cy="162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59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Entity-</a:t>
            </a:r>
            <a:r>
              <a:rPr lang="de-DE" sz="40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Component</a:t>
            </a:r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-Modell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51DD027-B70B-815A-0D45-B804A9FFE22A}"/>
              </a:ext>
            </a:extLst>
          </p:cNvPr>
          <p:cNvSpPr txBox="1"/>
          <p:nvPr/>
        </p:nvSpPr>
        <p:spPr>
          <a:xfrm>
            <a:off x="598156" y="1615437"/>
            <a:ext cx="6102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u="sng" dirty="0">
                <a:solidFill>
                  <a:schemeClr val="bg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Components: </a:t>
            </a:r>
            <a:endParaRPr lang="de-DE" u="sng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215BB6-5831-C193-8498-35DC2891D8B0}"/>
              </a:ext>
            </a:extLst>
          </p:cNvPr>
          <p:cNvSpPr txBox="1"/>
          <p:nvPr/>
        </p:nvSpPr>
        <p:spPr>
          <a:xfrm>
            <a:off x="598156" y="2318152"/>
            <a:ext cx="777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de-DE" b="1" dirty="0">
                <a:solidFill>
                  <a:schemeClr val="tx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Speichert einfache Datensätze und </a:t>
            </a:r>
          </a:p>
          <a:p>
            <a:r>
              <a:rPr lang="de-DE" b="1" dirty="0">
                <a:solidFill>
                  <a:schemeClr val="tx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  was deren Zustand ist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A60F4D2-6D12-E1AD-BE1D-6063AAE0CAC9}"/>
              </a:ext>
            </a:extLst>
          </p:cNvPr>
          <p:cNvSpPr txBox="1"/>
          <p:nvPr/>
        </p:nvSpPr>
        <p:spPr>
          <a:xfrm>
            <a:off x="598156" y="2974471"/>
            <a:ext cx="777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de-DE" b="1" dirty="0">
                <a:solidFill>
                  <a:schemeClr val="tx1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Keine komplexe Logik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5DB2011-54DA-DAA0-A839-F3B19A759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624" y="1493616"/>
            <a:ext cx="3398325" cy="29617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E4B1F5D0-9555-82A5-0F42-4437AD5CD0C6}"/>
                  </a:ext>
                </a:extLst>
              </p14:cNvPr>
              <p14:cNvContentPartPr/>
              <p14:nvPr/>
            </p14:nvContentPartPr>
            <p14:xfrm>
              <a:off x="7156212" y="1653046"/>
              <a:ext cx="922320" cy="2988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E4B1F5D0-9555-82A5-0F42-4437AD5CD0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50092" y="1646926"/>
                <a:ext cx="934560" cy="4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821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8CEFF707-A20D-2E61-2539-7C80D260F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3">
            <a:extLst>
              <a:ext uri="{FF2B5EF4-FFF2-40B4-BE49-F238E27FC236}">
                <a16:creationId xmlns:a16="http://schemas.microsoft.com/office/drawing/2014/main" id="{77CE6AF5-D54A-0D06-39F0-B10E218AB89A}"/>
              </a:ext>
            </a:extLst>
          </p:cNvPr>
          <p:cNvSpPr txBox="1">
            <a:spLocks/>
          </p:cNvSpPr>
          <p:nvPr/>
        </p:nvSpPr>
        <p:spPr>
          <a:xfrm>
            <a:off x="-780000" y="148682"/>
            <a:ext cx="10318011" cy="162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59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Entity-</a:t>
            </a:r>
            <a:r>
              <a:rPr lang="de-DE" sz="40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Component</a:t>
            </a:r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-Modell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7BEA2A6-675D-DA67-5FF8-632E6718836E}"/>
              </a:ext>
            </a:extLst>
          </p:cNvPr>
          <p:cNvSpPr txBox="1"/>
          <p:nvPr/>
        </p:nvSpPr>
        <p:spPr>
          <a:xfrm>
            <a:off x="348953" y="1399994"/>
            <a:ext cx="6094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Component</a:t>
            </a: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Übergabe/Entfernung während Laufzeit:</a:t>
            </a:r>
            <a:endParaRPr lang="de-DE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340FE03-9E71-FBAA-A3EF-E8C71BE5B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471" b="19231"/>
          <a:stretch>
            <a:fillRect/>
          </a:stretch>
        </p:blipFill>
        <p:spPr>
          <a:xfrm>
            <a:off x="666577" y="2058845"/>
            <a:ext cx="1896269" cy="162064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29EFFC8-F70E-8250-7823-EB2F94F4E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157" y="2057874"/>
            <a:ext cx="1732118" cy="1620644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827E5A2F-026C-3B54-24DF-F50EC29F4428}"/>
              </a:ext>
            </a:extLst>
          </p:cNvPr>
          <p:cNvSpPr txBox="1"/>
          <p:nvPr/>
        </p:nvSpPr>
        <p:spPr>
          <a:xfrm>
            <a:off x="2573483" y="2049055"/>
            <a:ext cx="48737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80808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Tank.addComponent</a:t>
            </a:r>
            <a:r>
              <a:rPr lang="de-DE" sz="1200" b="1" dirty="0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80808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de-DE" sz="1200" b="1" dirty="0" err="1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80808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new</a:t>
            </a:r>
            <a:r>
              <a:rPr lang="de-DE" sz="1200" b="1" dirty="0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80808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DE" sz="1200" b="1" dirty="0" err="1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80808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SelectableComponent</a:t>
            </a:r>
            <a:r>
              <a:rPr lang="de-DE" sz="1200" b="1" dirty="0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80808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()):</a:t>
            </a:r>
            <a:endParaRPr lang="de-DE" sz="1200" dirty="0">
              <a:highlight>
                <a:srgbClr val="808080"/>
              </a:highlight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BE3D261-512F-E41F-ABD3-2AA55D6DAC81}"/>
              </a:ext>
            </a:extLst>
          </p:cNvPr>
          <p:cNvSpPr txBox="1"/>
          <p:nvPr/>
        </p:nvSpPr>
        <p:spPr>
          <a:xfrm>
            <a:off x="2573483" y="2337603"/>
            <a:ext cx="5159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80808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Tank.addComponent</a:t>
            </a:r>
            <a:r>
              <a:rPr lang="de-DE" sz="1200" b="1" dirty="0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80808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de-DE" sz="1200" b="1" dirty="0" err="1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80808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new</a:t>
            </a:r>
            <a:r>
              <a:rPr lang="de-DE" sz="1200" b="1" dirty="0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80808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DE" sz="1200" b="1" dirty="0" err="1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80808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MovementComponent</a:t>
            </a:r>
            <a:r>
              <a:rPr lang="de-DE" sz="1200" b="1" dirty="0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80808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()):</a:t>
            </a:r>
            <a:endParaRPr lang="de-DE" sz="1200" dirty="0">
              <a:highlight>
                <a:srgbClr val="808080"/>
              </a:highlight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710245B-8E74-F3F5-9A3F-F75261CBF54E}"/>
              </a:ext>
            </a:extLst>
          </p:cNvPr>
          <p:cNvSpPr txBox="1"/>
          <p:nvPr/>
        </p:nvSpPr>
        <p:spPr>
          <a:xfrm>
            <a:off x="2562844" y="2820583"/>
            <a:ext cx="5159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80808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Tank.removeComponent</a:t>
            </a:r>
            <a:r>
              <a:rPr lang="de-DE" sz="1200" b="1" dirty="0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80808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de-DE" sz="1200" b="1" dirty="0" err="1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80808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SelectableComponent</a:t>
            </a:r>
            <a:r>
              <a:rPr lang="de-DE" sz="1200" b="1" dirty="0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80808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()):</a:t>
            </a:r>
            <a:endParaRPr lang="de-DE" sz="1200" dirty="0">
              <a:highlight>
                <a:srgbClr val="808080"/>
              </a:highlight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3C7814C5-A9FE-0D69-D457-E73B6559A463}"/>
              </a:ext>
            </a:extLst>
          </p:cNvPr>
          <p:cNvSpPr txBox="1"/>
          <p:nvPr/>
        </p:nvSpPr>
        <p:spPr>
          <a:xfrm>
            <a:off x="2562844" y="3111050"/>
            <a:ext cx="5159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80808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Tank.removeComponent</a:t>
            </a:r>
            <a:r>
              <a:rPr lang="de-DE" sz="1200" b="1" dirty="0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80808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de-DE" sz="1200" b="1" dirty="0" err="1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80808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MovementComponent</a:t>
            </a:r>
            <a:r>
              <a:rPr lang="de-DE" sz="1200" b="1" dirty="0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80808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()):</a:t>
            </a:r>
            <a:endParaRPr lang="de-DE" sz="1200" dirty="0">
              <a:highlight>
                <a:srgbClr val="808080"/>
              </a:highlight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6F7F7D78-9899-F944-C6BB-0FF19E6A9BBA}"/>
              </a:ext>
            </a:extLst>
          </p:cNvPr>
          <p:cNvSpPr txBox="1"/>
          <p:nvPr/>
        </p:nvSpPr>
        <p:spPr>
          <a:xfrm>
            <a:off x="809672" y="4148839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Dynamische </a:t>
            </a:r>
            <a:r>
              <a:rPr lang="de-DE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Component</a:t>
            </a: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vergabe durch Ereignisse </a:t>
            </a:r>
            <a:endParaRPr lang="de-DE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045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1312" y="1286106"/>
            <a:ext cx="4317600" cy="3595793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04775" dir="5700000" algn="bl" rotWithShape="0">
              <a:srgbClr val="53573F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224;p39">
            <a:extLst>
              <a:ext uri="{FF2B5EF4-FFF2-40B4-BE49-F238E27FC236}">
                <a16:creationId xmlns:a16="http://schemas.microsoft.com/office/drawing/2014/main" id="{CAAD75DE-91BC-B1A7-3BF3-F9DDAFAE40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03376" y="1286106"/>
            <a:ext cx="4286224" cy="3595794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04775" dir="5700000" algn="bl" rotWithShape="0">
              <a:srgbClr val="53573F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el 3">
            <a:extLst>
              <a:ext uri="{FF2B5EF4-FFF2-40B4-BE49-F238E27FC236}">
                <a16:creationId xmlns:a16="http://schemas.microsoft.com/office/drawing/2014/main" id="{3D4EC6E7-6B69-1B21-BEA8-97DFDDB57F20}"/>
              </a:ext>
            </a:extLst>
          </p:cNvPr>
          <p:cNvSpPr txBox="1">
            <a:spLocks/>
          </p:cNvSpPr>
          <p:nvPr/>
        </p:nvSpPr>
        <p:spPr>
          <a:xfrm>
            <a:off x="-796106" y="-66909"/>
            <a:ext cx="10318011" cy="162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59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Entity -</a:t>
            </a:r>
            <a:r>
              <a:rPr lang="de-DE" sz="40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Component</a:t>
            </a:r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-modell</a:t>
            </a:r>
          </a:p>
        </p:txBody>
      </p:sp>
      <p:sp>
        <p:nvSpPr>
          <p:cNvPr id="6" name="Google Shape;224;p39">
            <a:extLst>
              <a:ext uri="{FF2B5EF4-FFF2-40B4-BE49-F238E27FC236}">
                <a16:creationId xmlns:a16="http://schemas.microsoft.com/office/drawing/2014/main" id="{37EDDE78-705C-9238-FC96-A07A15BB520E}"/>
              </a:ext>
            </a:extLst>
          </p:cNvPr>
          <p:cNvSpPr/>
          <p:nvPr/>
        </p:nvSpPr>
        <p:spPr>
          <a:xfrm>
            <a:off x="181226" y="261601"/>
            <a:ext cx="8708374" cy="837724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04775" dir="5700000" algn="bl" rotWithShape="0">
              <a:srgbClr val="53573F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7FEDD637-DB81-4AB4-EDD5-2F58CACDA100}"/>
              </a:ext>
            </a:extLst>
          </p:cNvPr>
          <p:cNvSpPr txBox="1">
            <a:spLocks/>
          </p:cNvSpPr>
          <p:nvPr/>
        </p:nvSpPr>
        <p:spPr>
          <a:xfrm>
            <a:off x="-796106" y="-66909"/>
            <a:ext cx="10318011" cy="162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59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Entity-</a:t>
            </a:r>
            <a:r>
              <a:rPr lang="de-DE" sz="40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Component</a:t>
            </a:r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-Modell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50BAB3-3C55-4CD2-3C69-1F187DD67214}"/>
              </a:ext>
            </a:extLst>
          </p:cNvPr>
          <p:cNvSpPr txBox="1"/>
          <p:nvPr/>
        </p:nvSpPr>
        <p:spPr>
          <a:xfrm>
            <a:off x="254400" y="1553735"/>
            <a:ext cx="6094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Services/Systems:</a:t>
            </a:r>
            <a:endParaRPr lang="de-DE" u="sng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4552CBE-1879-4538-F498-D2A2F51F8EBF}"/>
              </a:ext>
            </a:extLst>
          </p:cNvPr>
          <p:cNvSpPr txBox="1"/>
          <p:nvPr/>
        </p:nvSpPr>
        <p:spPr>
          <a:xfrm>
            <a:off x="218361" y="1833871"/>
            <a:ext cx="4384374" cy="2327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de-DE" b="1" dirty="0">
              <a:solidFill>
                <a:schemeClr val="tx2">
                  <a:lumMod val="20000"/>
                  <a:lumOff val="8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– Verantwortlich für die Spiellogik  </a:t>
            </a:r>
          </a:p>
          <a:p>
            <a:pPr>
              <a:lnSpc>
                <a:spcPct val="150000"/>
              </a:lnSpc>
            </a:pP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– Verarbeiten die Daten aus Components</a:t>
            </a:r>
          </a:p>
          <a:p>
            <a:pPr>
              <a:lnSpc>
                <a:spcPct val="150000"/>
              </a:lnSpc>
            </a:pP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– Entscheidet, was bei bestimmten Zuständen passiert (z. B. bei </a:t>
            </a: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naheim" pitchFamily="2" charset="0"/>
                <a:cs typeface="Aharoni" panose="02010803020104030203" pitchFamily="2" charset="-79"/>
              </a:rPr>
              <a:t>0</a:t>
            </a: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HP)</a:t>
            </a:r>
          </a:p>
          <a:p>
            <a:pPr>
              <a:lnSpc>
                <a:spcPct val="150000"/>
              </a:lnSpc>
            </a:pP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  <p:pic>
        <p:nvPicPr>
          <p:cNvPr id="4" name="Picture 3" descr="A blue square with black background&#10;&#10;AI-generated content may be incorrect.">
            <a:extLst>
              <a:ext uri="{FF2B5EF4-FFF2-40B4-BE49-F238E27FC236}">
                <a16:creationId xmlns:a16="http://schemas.microsoft.com/office/drawing/2014/main" id="{131933BA-5532-BA49-A8DF-3F07EACED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913" y="2761005"/>
            <a:ext cx="1089748" cy="1089748"/>
          </a:xfrm>
          <a:prstGeom prst="rect">
            <a:avLst/>
          </a:prstGeom>
        </p:spPr>
      </p:pic>
      <p:pic>
        <p:nvPicPr>
          <p:cNvPr id="8" name="Picture 7" descr="A blue square with black background&#10;&#10;AI-generated content may be incorrect.">
            <a:extLst>
              <a:ext uri="{FF2B5EF4-FFF2-40B4-BE49-F238E27FC236}">
                <a16:creationId xmlns:a16="http://schemas.microsoft.com/office/drawing/2014/main" id="{B3EC2307-8239-DEDE-BDA4-1765A9CE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787" y="3037152"/>
            <a:ext cx="1089748" cy="1089748"/>
          </a:xfrm>
          <a:prstGeom prst="rect">
            <a:avLst/>
          </a:prstGeom>
        </p:spPr>
      </p:pic>
      <p:pic>
        <p:nvPicPr>
          <p:cNvPr id="9" name="Picture 8" descr="A blue square with black background&#10;&#10;AI-generated content may be incorrect.">
            <a:extLst>
              <a:ext uri="{FF2B5EF4-FFF2-40B4-BE49-F238E27FC236}">
                <a16:creationId xmlns:a16="http://schemas.microsoft.com/office/drawing/2014/main" id="{46467601-6976-6434-843B-7D83ED753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940" y="3311489"/>
            <a:ext cx="1089748" cy="1089748"/>
          </a:xfrm>
          <a:prstGeom prst="rect">
            <a:avLst/>
          </a:prstGeom>
        </p:spPr>
      </p:pic>
      <p:pic>
        <p:nvPicPr>
          <p:cNvPr id="15" name="Grafik 14" descr="Ein Bild, das Panzer enthält.&#10;&#10;KI-generierte Inhalte können fehlerhaft sein.">
            <a:extLst>
              <a:ext uri="{FF2B5EF4-FFF2-40B4-BE49-F238E27FC236}">
                <a16:creationId xmlns:a16="http://schemas.microsoft.com/office/drawing/2014/main" id="{B00C722F-C26D-95FA-D896-D07866C73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863" y="3557366"/>
            <a:ext cx="1219200" cy="12192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7B9DF0D8-6B2D-58A7-6EFF-D0A0622FE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8762" y="2913284"/>
            <a:ext cx="152400" cy="152400"/>
          </a:xfrm>
          <a:prstGeom prst="rect">
            <a:avLst/>
          </a:prstGeom>
        </p:spPr>
      </p:pic>
      <p:pic>
        <p:nvPicPr>
          <p:cNvPr id="25" name="Grafik 24" descr="Ein Bild, das Panzer enthält.&#10;&#10;KI-generierte Inhalte können fehlerhaft sein.">
            <a:extLst>
              <a:ext uri="{FF2B5EF4-FFF2-40B4-BE49-F238E27FC236}">
                <a16:creationId xmlns:a16="http://schemas.microsoft.com/office/drawing/2014/main" id="{E6936A93-3596-837D-F3CA-18C4B6A88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852" y="2249907"/>
            <a:ext cx="1219200" cy="12192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744B6F0-0BF6-92EC-009D-E32F1460CFF2}"/>
              </a:ext>
            </a:extLst>
          </p:cNvPr>
          <p:cNvSpPr txBox="1"/>
          <p:nvPr/>
        </p:nvSpPr>
        <p:spPr>
          <a:xfrm>
            <a:off x="4639784" y="2944196"/>
            <a:ext cx="5159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Neue Position des </a:t>
            </a:r>
          </a:p>
          <a:p>
            <a:r>
              <a:rPr lang="de-DE" sz="9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bewegten Panzers</a:t>
            </a:r>
            <a:endParaRPr lang="de-DE" sz="9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E375132-34AC-068D-A0B8-ED6CE621E051}"/>
              </a:ext>
            </a:extLst>
          </p:cNvPr>
          <p:cNvSpPr txBox="1"/>
          <p:nvPr/>
        </p:nvSpPr>
        <p:spPr>
          <a:xfrm>
            <a:off x="4820076" y="1490141"/>
            <a:ext cx="5159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Neue Lebenspunkte</a:t>
            </a:r>
          </a:p>
          <a:p>
            <a:r>
              <a:rPr lang="de-DE" sz="9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der getroffenen Entity</a:t>
            </a:r>
            <a:endParaRPr lang="de-DE" sz="900" dirty="0"/>
          </a:p>
        </p:txBody>
      </p:sp>
      <p:pic>
        <p:nvPicPr>
          <p:cNvPr id="21" name="Grafik 20" descr="Ein Bild, das Geburtstagstorte, Nachspeise, Kuchen enthält.&#10;&#10;KI-generierte Inhalte können fehlerhaft sein.">
            <a:extLst>
              <a:ext uri="{FF2B5EF4-FFF2-40B4-BE49-F238E27FC236}">
                <a16:creationId xmlns:a16="http://schemas.microsoft.com/office/drawing/2014/main" id="{F977018E-2BC9-CDAE-C438-3BDE2F8DC7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4543" y="1321635"/>
            <a:ext cx="1219200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81481E-6 L -0.18368 -0.1586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84" y="-79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83951E-6 L -0.18768 -0.1694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92" y="-8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>
          <a:extLst>
            <a:ext uri="{FF2B5EF4-FFF2-40B4-BE49-F238E27FC236}">
              <a16:creationId xmlns:a16="http://schemas.microsoft.com/office/drawing/2014/main" id="{B9B3678D-57B0-F380-B716-158B6ED5C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3">
            <a:extLst>
              <a:ext uri="{FF2B5EF4-FFF2-40B4-BE49-F238E27FC236}">
                <a16:creationId xmlns:a16="http://schemas.microsoft.com/office/drawing/2014/main" id="{5CBEF32D-6CD9-4536-61F8-4FDA13BB9263}"/>
              </a:ext>
            </a:extLst>
          </p:cNvPr>
          <p:cNvSpPr txBox="1">
            <a:spLocks/>
          </p:cNvSpPr>
          <p:nvPr/>
        </p:nvSpPr>
        <p:spPr>
          <a:xfrm>
            <a:off x="-780000" y="148682"/>
            <a:ext cx="10318011" cy="162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59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OOP </a:t>
            </a:r>
            <a:r>
              <a:rPr lang="de-DE" sz="40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vs</a:t>
            </a:r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ECS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0450E43-A4E4-4D0E-7E67-F02E9D6FD8F5}"/>
              </a:ext>
            </a:extLst>
          </p:cNvPr>
          <p:cNvSpPr txBox="1"/>
          <p:nvPr/>
        </p:nvSpPr>
        <p:spPr>
          <a:xfrm>
            <a:off x="498087" y="1468976"/>
            <a:ext cx="5360019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   Komposition statt Vererbung 	-&gt; keine „Vererbungshölle“</a:t>
            </a:r>
          </a:p>
          <a:p>
            <a:pPr>
              <a:lnSpc>
                <a:spcPct val="200000"/>
              </a:lnSpc>
            </a:pP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   Saubere Trennung von Daten und Logik</a:t>
            </a:r>
          </a:p>
          <a:p>
            <a:pPr>
              <a:lnSpc>
                <a:spcPct val="200000"/>
              </a:lnSpc>
            </a:pP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   Cache-Friendly </a:t>
            </a: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 </a:t>
            </a: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Mehr </a:t>
            </a:r>
            <a:r>
              <a:rPr lang="de-DE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de-DE" b="1" dirty="0">
                <a:solidFill>
                  <a:schemeClr val="tx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  <p:pic>
        <p:nvPicPr>
          <p:cNvPr id="7" name="Grafik 6" descr="Ein Bild, das Kunst, Screenshot, Grafiken, Design enthält.&#10;&#10;KI-generierte Inhalte können fehlerhaft sein.">
            <a:extLst>
              <a:ext uri="{FF2B5EF4-FFF2-40B4-BE49-F238E27FC236}">
                <a16:creationId xmlns:a16="http://schemas.microsoft.com/office/drawing/2014/main" id="{A6DC66CB-54AF-F41F-AAC6-D699887E5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453" y="1062936"/>
            <a:ext cx="3459480" cy="345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08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6217F4D8-5CFA-D50C-C521-A1CF79927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4430" y="1192094"/>
            <a:ext cx="7026224" cy="2898300"/>
          </a:xfrm>
        </p:spPr>
        <p:txBody>
          <a:bodyPr/>
          <a:lstStyle/>
          <a:p>
            <a:r>
              <a:rPr lang="de-DE" dirty="0">
                <a:hlinkClick r:id="rId3"/>
              </a:rPr>
              <a:t>https://github.com/AlmasB/FXGL/tree/release</a:t>
            </a:r>
            <a:endParaRPr lang="de-DE" dirty="0"/>
          </a:p>
          <a:p>
            <a:pPr marL="139700" indent="0">
              <a:buNone/>
            </a:pPr>
            <a:r>
              <a:rPr lang="de-DE" sz="1800" dirty="0"/>
              <a:t>Java Game Development Library,</a:t>
            </a:r>
          </a:p>
          <a:p>
            <a:pPr marL="139700" indent="0">
              <a:buNone/>
            </a:pPr>
            <a:endParaRPr lang="de-DE" sz="1800" dirty="0"/>
          </a:p>
          <a:p>
            <a:pPr marL="139700" indent="0">
              <a:buNone/>
            </a:pPr>
            <a:r>
              <a:rPr lang="de-DE" sz="1800" dirty="0"/>
              <a:t>	entwickelt von Almas </a:t>
            </a:r>
            <a:r>
              <a:rPr lang="de-DE" sz="1800" dirty="0" err="1"/>
              <a:t>Baimagambetov</a:t>
            </a:r>
            <a:endParaRPr lang="de-DE" sz="1800" dirty="0"/>
          </a:p>
          <a:p>
            <a:pPr marL="139700" indent="0">
              <a:buNone/>
            </a:pPr>
            <a:endParaRPr lang="de-DE" sz="1800" dirty="0"/>
          </a:p>
          <a:p>
            <a:pPr marL="139700" indent="0">
              <a:buNone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5047BFD-5CD7-C244-D713-69C1128E2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FXGL?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92099BB-81D2-D3A8-A895-BAE017CFAE8D}"/>
              </a:ext>
            </a:extLst>
          </p:cNvPr>
          <p:cNvSpPr/>
          <p:nvPr/>
        </p:nvSpPr>
        <p:spPr>
          <a:xfrm>
            <a:off x="2628104" y="3608175"/>
            <a:ext cx="1767016" cy="63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nquin"/>
                <a:cs typeface="Palanquin"/>
              </a:rPr>
              <a:t>OpenSource</a:t>
            </a:r>
            <a:endParaRPr lang="de-DE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alanquin"/>
              <a:cs typeface="Palanquin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883E098-AA6D-7506-7567-83D629FD7FAA}"/>
              </a:ext>
            </a:extLst>
          </p:cNvPr>
          <p:cNvSpPr/>
          <p:nvPr/>
        </p:nvSpPr>
        <p:spPr>
          <a:xfrm>
            <a:off x="4768790" y="3617225"/>
            <a:ext cx="1738184" cy="63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nquin"/>
                <a:cs typeface="Palanquin"/>
              </a:rPr>
              <a:t>Lightweight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6CD3EC3-80EF-79AC-95A7-FE42AED94765}"/>
              </a:ext>
            </a:extLst>
          </p:cNvPr>
          <p:cNvSpPr/>
          <p:nvPr/>
        </p:nvSpPr>
        <p:spPr>
          <a:xfrm>
            <a:off x="6880645" y="3608173"/>
            <a:ext cx="1767016" cy="63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nquin"/>
                <a:cs typeface="Palanquin"/>
              </a:rPr>
              <a:t>Modular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1F72C3F-C21B-205B-7AA8-C7D98B606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01" y="1513755"/>
            <a:ext cx="3459892" cy="112748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2370552-09C1-66CF-93E6-4C2A436F24E5}"/>
              </a:ext>
            </a:extLst>
          </p:cNvPr>
          <p:cNvSpPr/>
          <p:nvPr/>
        </p:nvSpPr>
        <p:spPr>
          <a:xfrm>
            <a:off x="428991" y="3638492"/>
            <a:ext cx="1738184" cy="634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nquin"/>
                <a:cs typeface="Palanquin"/>
              </a:rPr>
              <a:t>Out </a:t>
            </a:r>
            <a:r>
              <a:rPr lang="de-DE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nquin"/>
                <a:cs typeface="Palanquin"/>
              </a:rPr>
              <a:t>of</a:t>
            </a:r>
            <a:r>
              <a:rPr lang="de-DE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nquin"/>
                <a:cs typeface="Palanquin"/>
              </a:rPr>
              <a:t> </a:t>
            </a:r>
            <a:r>
              <a:rPr lang="de-DE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nquin"/>
                <a:cs typeface="Palanquin"/>
              </a:rPr>
              <a:t>the</a:t>
            </a:r>
            <a:r>
              <a:rPr lang="de-DE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nquin"/>
                <a:cs typeface="Palanquin"/>
              </a:rPr>
              <a:t> Box</a:t>
            </a:r>
          </a:p>
        </p:txBody>
      </p:sp>
    </p:spTree>
    <p:extLst>
      <p:ext uri="{BB962C8B-B14F-4D97-AF65-F5344CB8AC3E}">
        <p14:creationId xmlns:p14="http://schemas.microsoft.com/office/powerpoint/2010/main" val="338411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1F312DB0-8F36-36D1-ABE2-F9CB05992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5" y="1017725"/>
            <a:ext cx="7351570" cy="2898300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endParaRPr lang="de-DE" sz="18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FD4B328-6344-1C06-C6F0-1B221A075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Wofür ist es noch gedacht?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46F3E62-BBA5-23C0-B7D2-98B29D88C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661" y="982165"/>
            <a:ext cx="5715104" cy="356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14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22F245EB-A5CE-DA62-1461-29DFB445E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4" y="1017725"/>
            <a:ext cx="7293091" cy="3538326"/>
          </a:xfrm>
        </p:spPr>
        <p:txBody>
          <a:bodyPr>
            <a:normAutofit lnSpcReduction="10000"/>
          </a:bodyPr>
          <a:lstStyle/>
          <a:p>
            <a:pPr>
              <a:buClr>
                <a:schemeClr val="tx2"/>
              </a:buClr>
            </a:pPr>
            <a:r>
              <a:rPr lang="de-DE" sz="1800" dirty="0"/>
              <a:t>Framework</a:t>
            </a:r>
          </a:p>
          <a:p>
            <a:endParaRPr lang="de-DE" sz="1800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800" dirty="0"/>
              <a:t>Scene &amp; UI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de-DE" sz="1800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800" dirty="0"/>
              <a:t>Input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de-DE" sz="1800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800" dirty="0"/>
              <a:t>Gameplay</a:t>
            </a:r>
          </a:p>
          <a:p>
            <a:pPr marL="139700" indent="0">
              <a:buClr>
                <a:schemeClr val="accent1">
                  <a:lumMod val="75000"/>
                </a:schemeClr>
              </a:buClr>
              <a:buNone/>
            </a:pPr>
            <a:r>
              <a:rPr lang="de-DE" sz="1800" dirty="0"/>
              <a:t> 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800" dirty="0"/>
              <a:t>Game Objects and Physics (</a:t>
            </a:r>
            <a:r>
              <a:rPr lang="de-DE" sz="1800" dirty="0" err="1"/>
              <a:t>entity</a:t>
            </a:r>
            <a:r>
              <a:rPr lang="de-DE" sz="1800" dirty="0"/>
              <a:t>)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de-DE" sz="1800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800" dirty="0"/>
              <a:t>I/O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de-DE" sz="1800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800" dirty="0"/>
              <a:t>Common </a:t>
            </a:r>
          </a:p>
          <a:p>
            <a:pPr marL="139700" indent="0">
              <a:buClr>
                <a:schemeClr val="accent1">
                  <a:lumMod val="75000"/>
                </a:schemeClr>
              </a:buClr>
              <a:buNone/>
            </a:pPr>
            <a:endParaRPr lang="de-DE" sz="1800" dirty="0"/>
          </a:p>
          <a:p>
            <a:pPr marL="139700" indent="0">
              <a:buClr>
                <a:schemeClr val="accent1">
                  <a:lumMod val="75000"/>
                </a:schemeClr>
              </a:buClr>
              <a:buNone/>
            </a:pPr>
            <a:endParaRPr lang="de-DE" sz="1800" dirty="0"/>
          </a:p>
          <a:p>
            <a:pPr marL="139700" indent="0">
              <a:buNone/>
            </a:pPr>
            <a:endParaRPr lang="de-DE" sz="18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79CBCF4-DA6C-BB63-9E49-6E0EAF56F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Core Features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A422FB8-B0BF-FF16-9ADE-8D75DF064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067" y="2419468"/>
            <a:ext cx="2430321" cy="2423759"/>
          </a:xfrm>
          <a:prstGeom prst="rect">
            <a:avLst/>
          </a:prstGeom>
          <a:effectLst>
            <a:softEdge rad="457200"/>
          </a:effectLst>
        </p:spPr>
      </p:pic>
    </p:spTree>
    <p:extLst>
      <p:ext uri="{BB962C8B-B14F-4D97-AF65-F5344CB8AC3E}">
        <p14:creationId xmlns:p14="http://schemas.microsoft.com/office/powerpoint/2010/main" val="2691137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Inspiration und Idee</a:t>
            </a:r>
            <a:endParaRPr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A6785F1-7075-D7DB-55F8-90039B730B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139700" indent="0">
              <a:lnSpc>
                <a:spcPct val="200000"/>
              </a:lnSpc>
              <a:buNone/>
            </a:pPr>
            <a:r>
              <a:rPr lang="de-DE" sz="2000" dirty="0" err="1">
                <a:latin typeface="Alfa Slab One" panose="020B0604020202020204" charset="0"/>
              </a:rPr>
              <a:t>Into</a:t>
            </a:r>
            <a:r>
              <a:rPr lang="de-DE" sz="2000" dirty="0">
                <a:latin typeface="Alfa Slab One" panose="020B0604020202020204" charset="0"/>
              </a:rPr>
              <a:t> </a:t>
            </a:r>
            <a:r>
              <a:rPr lang="de-DE" sz="2000" dirty="0" err="1">
                <a:latin typeface="Alfa Slab One" panose="020B0604020202020204" charset="0"/>
              </a:rPr>
              <a:t>the</a:t>
            </a:r>
            <a:r>
              <a:rPr lang="de-DE" sz="2000" dirty="0">
                <a:latin typeface="Alfa Slab One" panose="020B0604020202020204" charset="0"/>
              </a:rPr>
              <a:t> </a:t>
            </a:r>
            <a:r>
              <a:rPr lang="de-DE" sz="2000" dirty="0" err="1">
                <a:latin typeface="Alfa Slab One" panose="020B0604020202020204" charset="0"/>
              </a:rPr>
              <a:t>Breach</a:t>
            </a:r>
            <a:r>
              <a:rPr lang="de-DE" sz="2000" dirty="0">
                <a:latin typeface="Alfa Slab One" panose="020B0604020202020204" charset="0"/>
              </a:rPr>
              <a:t>: </a:t>
            </a:r>
            <a:br>
              <a:rPr lang="de-DE" sz="2000" dirty="0">
                <a:latin typeface="Alfa Slab One" panose="020B0604020202020204" charset="0"/>
              </a:rPr>
            </a:br>
            <a:endParaRPr lang="de-DE" sz="600" dirty="0">
              <a:latin typeface="Alfa Slab One" panose="020B0604020202020204" charset="0"/>
            </a:endParaRPr>
          </a:p>
          <a:p>
            <a:pPr>
              <a:lnSpc>
                <a:spcPct val="200000"/>
              </a:lnSpc>
              <a:buClr>
                <a:schemeClr val="accent1"/>
              </a:buClr>
            </a:pPr>
            <a:r>
              <a:rPr lang="de-DE" sz="1800" dirty="0"/>
              <a:t>Isometrisches Design</a:t>
            </a:r>
          </a:p>
          <a:p>
            <a:pPr>
              <a:lnSpc>
                <a:spcPct val="200000"/>
              </a:lnSpc>
              <a:buClr>
                <a:schemeClr val="accent1"/>
              </a:buClr>
            </a:pPr>
            <a:r>
              <a:rPr lang="de-DE" sz="1800" dirty="0"/>
              <a:t>Rundenbasiert</a:t>
            </a:r>
          </a:p>
          <a:p>
            <a:pPr>
              <a:lnSpc>
                <a:spcPct val="200000"/>
              </a:lnSpc>
              <a:buClr>
                <a:schemeClr val="accent1"/>
              </a:buClr>
            </a:pPr>
            <a:r>
              <a:rPr lang="de-DE" sz="1800" dirty="0"/>
              <a:t>(Zerstörbare) Hindernisse</a:t>
            </a:r>
          </a:p>
          <a:p>
            <a:pPr marL="139700" indent="0">
              <a:lnSpc>
                <a:spcPct val="200000"/>
              </a:lnSpc>
              <a:buNone/>
            </a:pPr>
            <a:r>
              <a:rPr lang="de-DE" sz="2000" dirty="0"/>
              <a:t> </a:t>
            </a:r>
          </a:p>
          <a:p>
            <a:endParaRPr lang="de-DE" sz="2000" dirty="0"/>
          </a:p>
        </p:txBody>
      </p:sp>
      <p:pic>
        <p:nvPicPr>
          <p:cNvPr id="5" name="Grafik 4" descr="Ein Bild, das Screenshot enthält.&#10;&#10;KI-generierte Inhalte können fehlerhaft sein.">
            <a:extLst>
              <a:ext uri="{FF2B5EF4-FFF2-40B4-BE49-F238E27FC236}">
                <a16:creationId xmlns:a16="http://schemas.microsoft.com/office/drawing/2014/main" id="{50A66504-478D-E890-0D50-43D410B1B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780" y="1209675"/>
            <a:ext cx="3352800" cy="27241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9DCB81D-97F7-7A1E-A77B-D60B633E1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210" y="758447"/>
            <a:ext cx="7704000" cy="572700"/>
          </a:xfrm>
        </p:spPr>
        <p:txBody>
          <a:bodyPr/>
          <a:lstStyle/>
          <a:p>
            <a:r>
              <a:rPr lang="en-US" dirty="0" err="1"/>
              <a:t>FXGL.launch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)</a:t>
            </a:r>
            <a:endParaRPr lang="de-DE" dirty="0"/>
          </a:p>
        </p:txBody>
      </p:sp>
      <p:pic>
        <p:nvPicPr>
          <p:cNvPr id="10" name="Grafik 9" descr="Ein Bild, das Text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1B1079F9-C7CE-FD79-432D-F6BB42FDF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12" y="1767840"/>
            <a:ext cx="8352570" cy="17424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7748AE-9470-A836-08F1-4C03E8B53AAD}"/>
              </a:ext>
            </a:extLst>
          </p:cNvPr>
          <p:cNvSpPr/>
          <p:nvPr/>
        </p:nvSpPr>
        <p:spPr>
          <a:xfrm>
            <a:off x="670560" y="2209800"/>
            <a:ext cx="4328160" cy="42164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681543-8C23-5AAF-9352-D7EBFA07C874}"/>
              </a:ext>
            </a:extLst>
          </p:cNvPr>
          <p:cNvSpPr/>
          <p:nvPr/>
        </p:nvSpPr>
        <p:spPr>
          <a:xfrm>
            <a:off x="670560" y="2635250"/>
            <a:ext cx="7818120" cy="19939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920918-8681-7007-42C8-75DA84624F1B}"/>
              </a:ext>
            </a:extLst>
          </p:cNvPr>
          <p:cNvSpPr/>
          <p:nvPr/>
        </p:nvSpPr>
        <p:spPr>
          <a:xfrm>
            <a:off x="670560" y="2834640"/>
            <a:ext cx="7818120" cy="19939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799216-DD51-FB05-D95E-8F6D3AA1ECF9}"/>
              </a:ext>
            </a:extLst>
          </p:cNvPr>
          <p:cNvSpPr/>
          <p:nvPr/>
        </p:nvSpPr>
        <p:spPr>
          <a:xfrm>
            <a:off x="670560" y="3250826"/>
            <a:ext cx="2514600" cy="19939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31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E892F28A-DF15-657A-7333-485F18BAB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470" y="1261565"/>
            <a:ext cx="7511059" cy="2898300"/>
          </a:xfrm>
        </p:spPr>
        <p:txBody>
          <a:bodyPr>
            <a:norm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800" b="1" dirty="0"/>
              <a:t>2D</a:t>
            </a:r>
            <a:r>
              <a:rPr lang="de-DE" sz="1800" dirty="0"/>
              <a:t>/3D API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de-DE" sz="1800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800" b="1" dirty="0"/>
              <a:t>Asset Management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de-DE" sz="1800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800" dirty="0"/>
              <a:t>Anpassbares Hauptmenü / Spielmenü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de-DE" sz="1800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800" dirty="0"/>
              <a:t>Zustandsmaschine für die Anwendung</a:t>
            </a:r>
          </a:p>
          <a:p>
            <a:endParaRPr lang="de-DE" sz="18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CE20C3B-BE62-F5EF-933E-F4BDB542C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Framework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EE5FD93-CB0D-6E53-77B1-4DC26A6CF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228" y="1488801"/>
            <a:ext cx="2165897" cy="2165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BD4AFB-F45A-B7B0-847E-6264FEB6F6E7}"/>
              </a:ext>
            </a:extLst>
          </p:cNvPr>
          <p:cNvSpPr txBox="1"/>
          <p:nvPr/>
        </p:nvSpPr>
        <p:spPr>
          <a:xfrm>
            <a:off x="238760" y="4682580"/>
            <a:ext cx="63144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b="0" i="0" dirty="0">
                <a:solidFill>
                  <a:schemeClr val="accent1"/>
                </a:solidFill>
                <a:effectLst/>
                <a:latin typeface="inherit"/>
                <a:hlinkClick r:id="rId4" tooltip="https://de.freepik.com/icon/zentralisiert_4673921#fromView=search&amp;page=1&amp;position=89&amp;uuid=0cb2b74d-3c38-4669-a1f3-e18e376b49e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https://de.freepik.com/icon/zentralisiert_4673921#fromView=search&amp;page=1&amp;position=89&amp;uuid=0cb2b74d-3c38-4669-a1f3-e18e376b49e9</a:t>
            </a:r>
            <a:endParaRPr lang="de-DE" sz="7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056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6737D163-647D-6FEC-A7CA-48B9B4E0F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4" y="1203960"/>
            <a:ext cx="6862473" cy="3181969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800" dirty="0"/>
              <a:t>Individuell gestaltbare UI-Elemente (Dialog, Button, Bars, etc.)</a:t>
            </a: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pPr marL="139700" indent="0">
              <a:buNone/>
            </a:pPr>
            <a:endParaRPr lang="de-DE" sz="1800" dirty="0"/>
          </a:p>
          <a:p>
            <a:pPr marL="139700" indent="0">
              <a:buClr>
                <a:schemeClr val="accent1">
                  <a:lumMod val="75000"/>
                </a:schemeClr>
              </a:buClr>
              <a:buNone/>
            </a:pPr>
            <a:endParaRPr lang="de-DE" sz="1800" dirty="0"/>
          </a:p>
          <a:p>
            <a:pPr>
              <a:lnSpc>
                <a:spcPct val="200000"/>
              </a:lnSpc>
              <a:buClr>
                <a:schemeClr val="accent1">
                  <a:lumMod val="75000"/>
                </a:schemeClr>
              </a:buClr>
            </a:pPr>
            <a:r>
              <a:rPr lang="de-DE" sz="1800" dirty="0"/>
              <a:t>Tasten, Maus, Controller Touchscreen Bindings</a:t>
            </a:r>
          </a:p>
          <a:p>
            <a:pPr>
              <a:lnSpc>
                <a:spcPct val="200000"/>
              </a:lnSpc>
              <a:buClr>
                <a:schemeClr val="accent1">
                  <a:lumMod val="75000"/>
                </a:schemeClr>
              </a:buClr>
            </a:pPr>
            <a:r>
              <a:rPr lang="de-DE" sz="1800" dirty="0"/>
              <a:t>Binding Management</a:t>
            </a: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pPr marL="139700" indent="0">
              <a:buNone/>
            </a:pPr>
            <a:endParaRPr lang="de-DE" sz="18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2B50313-7666-7B3B-B6F7-B2EF8829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Scene &amp; UI </a:t>
            </a: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71E9407F-7E69-48DF-9B6C-DC5EE10FF32F}"/>
              </a:ext>
            </a:extLst>
          </p:cNvPr>
          <p:cNvSpPr txBox="1">
            <a:spLocks/>
          </p:cNvSpPr>
          <p:nvPr/>
        </p:nvSpPr>
        <p:spPr>
          <a:xfrm>
            <a:off x="713224" y="212912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de-DE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264826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7FF4B959-8B85-6EB1-9730-0980ED063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125" y="1320753"/>
            <a:ext cx="5203794" cy="2898300"/>
          </a:xfrm>
        </p:spPr>
        <p:txBody>
          <a:bodyPr/>
          <a:lstStyle/>
          <a:p>
            <a:pPr marL="0" lvl="0" indent="0" fontAlgn="base">
              <a:spcAft>
                <a:spcPct val="0"/>
              </a:spcAft>
              <a:buClrTx/>
              <a:buSzTx/>
              <a:buNone/>
            </a:pPr>
            <a:r>
              <a:rPr lang="de-DE" altLang="de-DE" sz="2000" dirty="0"/>
              <a:t>Behandlung von </a:t>
            </a:r>
          </a:p>
          <a:p>
            <a:pPr marL="0" lvl="0" indent="0" fontAlgn="base">
              <a:spcAft>
                <a:spcPct val="0"/>
              </a:spcAft>
              <a:buClrTx/>
              <a:buSzTx/>
              <a:buNone/>
            </a:pPr>
            <a:r>
              <a:rPr lang="de-DE" altLang="de-DE" sz="2000" dirty="0"/>
              <a:t>Eingaben über </a:t>
            </a:r>
          </a:p>
          <a:p>
            <a:pPr marL="0" lvl="0" indent="0" fontAlgn="base">
              <a:spcAft>
                <a:spcPct val="0"/>
              </a:spcAft>
              <a:buClrTx/>
              <a:buSzTx/>
              <a:buNone/>
            </a:pPr>
            <a:r>
              <a:rPr lang="de-DE" altLang="de-DE" sz="2000" dirty="0" err="1"/>
              <a:t>UserAction</a:t>
            </a:r>
            <a:endParaRPr lang="de-DE" altLang="de-DE" sz="2000" dirty="0"/>
          </a:p>
          <a:p>
            <a:pPr marL="0" lvl="0" indent="0" fontAlgn="base">
              <a:spcAft>
                <a:spcPct val="0"/>
              </a:spcAft>
              <a:buClrTx/>
              <a:buSzTx/>
              <a:buNone/>
            </a:pPr>
            <a:endParaRPr lang="de-DE" altLang="de-DE" sz="2000" dirty="0"/>
          </a:p>
          <a:p>
            <a:pPr marL="0" lvl="0" indent="0" fontAlgn="base">
              <a:spcAft>
                <a:spcPct val="0"/>
              </a:spcAft>
              <a:buNone/>
            </a:pPr>
            <a:r>
              <a:rPr lang="de-DE" altLang="de-DE" sz="2000" dirty="0"/>
              <a:t>Arten von Aktionen:</a:t>
            </a:r>
          </a:p>
          <a:p>
            <a:pPr lvl="0" fontAlgn="base">
              <a:spcAft>
                <a:spcPct val="0"/>
              </a:spcAft>
            </a:pPr>
            <a:r>
              <a:rPr lang="de-DE" altLang="de-DE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n-ea"/>
                <a:sym typeface="Arial"/>
              </a:rPr>
              <a:t>gedrückt</a:t>
            </a:r>
          </a:p>
          <a:p>
            <a:pPr lvl="0" fontAlgn="base">
              <a:spcAft>
                <a:spcPct val="0"/>
              </a:spcAft>
            </a:pPr>
            <a:r>
              <a:rPr lang="de-DE" altLang="de-DE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n-ea"/>
                <a:sym typeface="Arial"/>
              </a:rPr>
              <a:t>gehalten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F594890-FB15-BD7B-D549-1FB0B1153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System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5B62786-E9FE-D990-561E-D8F72C360424}"/>
              </a:ext>
            </a:extLst>
          </p:cNvPr>
          <p:cNvSpPr/>
          <p:nvPr/>
        </p:nvSpPr>
        <p:spPr>
          <a:xfrm>
            <a:off x="5681769" y="2514019"/>
            <a:ext cx="2317974" cy="11276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de-DE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onActionEnd</a:t>
            </a:r>
            <a:r>
              <a:rPr lang="de-DE" altLang="de-DE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 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707B09-7665-6B50-D14E-0A255E6BB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306" y="1197696"/>
            <a:ext cx="4923527" cy="357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3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B317E03B-5F85-3C16-BC0E-73DD50D52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4" y="1017724"/>
            <a:ext cx="7356887" cy="3362889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800" dirty="0"/>
              <a:t>Quick Time Events 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800" dirty="0"/>
              <a:t>Achievement System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de-DE" sz="1800" dirty="0"/>
          </a:p>
          <a:p>
            <a:pPr>
              <a:buClr>
                <a:schemeClr val="accent1">
                  <a:lumMod val="75000"/>
                </a:schemeClr>
              </a:buClr>
            </a:pPr>
            <a:endParaRPr lang="de-DE" sz="1800" dirty="0"/>
          </a:p>
          <a:p>
            <a:pPr>
              <a:buClr>
                <a:schemeClr val="accent1">
                  <a:lumMod val="75000"/>
                </a:schemeClr>
              </a:buClr>
            </a:pPr>
            <a:endParaRPr lang="de-DE" sz="1800" dirty="0"/>
          </a:p>
          <a:p>
            <a:pPr>
              <a:buClr>
                <a:schemeClr val="accent1">
                  <a:lumMod val="75000"/>
                </a:schemeClr>
              </a:buClr>
            </a:pPr>
            <a:endParaRPr lang="de-DE" sz="1800" dirty="0"/>
          </a:p>
          <a:p>
            <a:pPr>
              <a:buClr>
                <a:schemeClr val="accent1">
                  <a:lumMod val="75000"/>
                </a:schemeClr>
              </a:buClr>
            </a:pPr>
            <a:endParaRPr lang="de-DE" sz="1800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800" b="1" dirty="0"/>
              <a:t>Entity </a:t>
            </a:r>
            <a:r>
              <a:rPr lang="de-DE" sz="1800" b="1" dirty="0" err="1"/>
              <a:t>Component</a:t>
            </a:r>
            <a:r>
              <a:rPr lang="de-DE" sz="1800" b="1" dirty="0"/>
              <a:t> Modell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800" dirty="0"/>
              <a:t>FXGL </a:t>
            </a:r>
            <a:r>
              <a:rPr lang="de-DE" sz="1800" dirty="0" err="1"/>
              <a:t>lightweight</a:t>
            </a:r>
            <a:r>
              <a:rPr lang="de-DE" sz="1800" dirty="0"/>
              <a:t> </a:t>
            </a:r>
            <a:r>
              <a:rPr lang="de-DE" sz="1800" dirty="0" err="1"/>
              <a:t>physics</a:t>
            </a:r>
            <a:endParaRPr lang="de-DE" sz="1800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800" b="1" dirty="0"/>
              <a:t>Level-Parser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800" dirty="0"/>
              <a:t>Partikelsystem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3F6982D-CC00-A2CA-3FC3-D1EE9C6E1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Gameplay</a:t>
            </a:r>
            <a:endParaRPr lang="de-DE" dirty="0"/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E96D47BC-1E10-1336-A3AD-3AC689CBE16F}"/>
              </a:ext>
            </a:extLst>
          </p:cNvPr>
          <p:cNvSpPr txBox="1">
            <a:spLocks/>
          </p:cNvSpPr>
          <p:nvPr/>
        </p:nvSpPr>
        <p:spPr>
          <a:xfrm>
            <a:off x="792780" y="218167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de-DE" b="1" dirty="0"/>
              <a:t>Game Objects and Physics (</a:t>
            </a:r>
            <a:r>
              <a:rPr lang="de-DE" b="1" dirty="0" err="1"/>
              <a:t>entity</a:t>
            </a:r>
            <a:r>
              <a:rPr lang="de-DE" b="1" dirty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6706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6218603E-91EB-D164-40CB-C0936C95A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5" y="1017724"/>
            <a:ext cx="6958166" cy="3750977"/>
          </a:xfrm>
        </p:spPr>
        <p:txBody>
          <a:bodyPr>
            <a:norm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800" dirty="0"/>
              <a:t>Globaler/lokaler </a:t>
            </a:r>
            <a:r>
              <a:rPr lang="de-DE" sz="1800" dirty="0" err="1"/>
              <a:t>Eventbus</a:t>
            </a:r>
            <a:endParaRPr lang="de-DE" sz="1800" dirty="0"/>
          </a:p>
          <a:p>
            <a:pPr marL="139700" indent="0">
              <a:buClr>
                <a:schemeClr val="accent1">
                  <a:lumMod val="75000"/>
                </a:schemeClr>
              </a:buClr>
              <a:buNone/>
            </a:pPr>
            <a:endParaRPr lang="de-DE" sz="1800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800" dirty="0"/>
              <a:t>FMS - Finite State </a:t>
            </a:r>
            <a:r>
              <a:rPr lang="de-DE" sz="1800" dirty="0" err="1"/>
              <a:t>Machine</a:t>
            </a:r>
            <a:endParaRPr lang="de-DE" sz="1800" dirty="0"/>
          </a:p>
          <a:p>
            <a:pPr>
              <a:buClr>
                <a:schemeClr val="accent1">
                  <a:lumMod val="75000"/>
                </a:schemeClr>
              </a:buClr>
            </a:pPr>
            <a:endParaRPr lang="de-DE" sz="1800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800" b="1" dirty="0"/>
              <a:t>Animation/Interpolation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de-DE" sz="1800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800" dirty="0"/>
              <a:t>IO-Task Mechanismus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de-DE" sz="1800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800" b="1" dirty="0"/>
              <a:t>Multithreading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de-DE" sz="1800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800" dirty="0"/>
              <a:t>Sprite-Sheet-Animationen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de-DE" sz="1800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800" b="1" dirty="0"/>
              <a:t>Serialisierung</a:t>
            </a:r>
          </a:p>
          <a:p>
            <a:endParaRPr lang="de-DE" sz="18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4EE9D4A-01D9-42CA-8077-DC1276EC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Common</a:t>
            </a:r>
          </a:p>
        </p:txBody>
      </p:sp>
    </p:spTree>
    <p:extLst>
      <p:ext uri="{BB962C8B-B14F-4D97-AF65-F5344CB8AC3E}">
        <p14:creationId xmlns:p14="http://schemas.microsoft.com/office/powerpoint/2010/main" val="33016378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CDAA3255-E533-7DD3-28DE-290D7C750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4" y="1017725"/>
            <a:ext cx="7553589" cy="2898300"/>
          </a:xfrm>
        </p:spPr>
        <p:txBody>
          <a:bodyPr>
            <a:norm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800" dirty="0"/>
              <a:t>Speicher-/Ladesystem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de-DE" sz="1800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800" dirty="0"/>
              <a:t>Plattformübergreifender Dateizugriff (Desktop + Mobile)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de-DE" sz="1800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800" b="1" dirty="0"/>
              <a:t>Netzwerkunterstützung (TCP und UDP)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de-DE" sz="1800" b="1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de-DE" sz="1800" b="1" dirty="0"/>
              <a:t>1-zu-1- und 1-zu-n-Server-Client-Unterstützung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de-DE" sz="1800" b="1" dirty="0"/>
          </a:p>
          <a:p>
            <a:endParaRPr lang="de-DE" sz="18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89821E1-365E-BBEB-AA4A-9D40A5C3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I/O</a:t>
            </a:r>
            <a:br>
              <a:rPr lang="de-DE" sz="3200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352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/>
          <p:nvPr/>
        </p:nvSpPr>
        <p:spPr>
          <a:xfrm>
            <a:off x="254400" y="261600"/>
            <a:ext cx="4521600" cy="46203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04775" dir="5700000" algn="bl" rotWithShape="0">
              <a:srgbClr val="53573F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9"/>
          <p:cNvSpPr txBox="1">
            <a:spLocks noGrp="1"/>
          </p:cNvSpPr>
          <p:nvPr>
            <p:ph type="title"/>
          </p:nvPr>
        </p:nvSpPr>
        <p:spPr>
          <a:xfrm>
            <a:off x="667500" y="832675"/>
            <a:ext cx="3695400" cy="11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Netzwerk</a:t>
            </a:r>
            <a:r>
              <a:rPr lang="en" dirty="0">
                <a:solidFill>
                  <a:srgbClr val="DBD2B3"/>
                </a:solidFill>
              </a:rPr>
              <a:t> API</a:t>
            </a:r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226" name="Google Shape;226;p39"/>
          <p:cNvSpPr txBox="1">
            <a:spLocks noGrp="1"/>
          </p:cNvSpPr>
          <p:nvPr>
            <p:ph type="subTitle" idx="1"/>
          </p:nvPr>
        </p:nvSpPr>
        <p:spPr>
          <a:xfrm>
            <a:off x="667500" y="2152525"/>
            <a:ext cx="3695400" cy="23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>
                <a:solidFill>
                  <a:schemeClr val="accent1"/>
                </a:solidFill>
              </a:rPr>
              <a:t>Die </a:t>
            </a:r>
            <a:r>
              <a:rPr lang="en" dirty="0" err="1">
                <a:solidFill>
                  <a:schemeClr val="accent1"/>
                </a:solidFill>
              </a:rPr>
              <a:t>Netzwerk</a:t>
            </a:r>
            <a:r>
              <a:rPr lang="en" dirty="0">
                <a:solidFill>
                  <a:schemeClr val="accent1"/>
                </a:solidFill>
              </a:rPr>
              <a:t>-API von FXGL </a:t>
            </a:r>
            <a:r>
              <a:rPr lang="en" dirty="0" err="1">
                <a:solidFill>
                  <a:schemeClr val="accent1"/>
                </a:solidFill>
              </a:rPr>
              <a:t>ermöglicht</a:t>
            </a:r>
            <a:r>
              <a:rPr lang="en" dirty="0">
                <a:solidFill>
                  <a:schemeClr val="accent1"/>
                </a:solidFill>
              </a:rPr>
              <a:t> </a:t>
            </a:r>
            <a:r>
              <a:rPr lang="en" dirty="0" err="1">
                <a:solidFill>
                  <a:schemeClr val="accent1"/>
                </a:solidFill>
              </a:rPr>
              <a:t>Mehrspieler-Funktionalität</a:t>
            </a:r>
            <a:r>
              <a:rPr lang="en" dirty="0">
                <a:solidFill>
                  <a:schemeClr val="accent1"/>
                </a:solidFill>
              </a:rPr>
              <a:t> für </a:t>
            </a:r>
            <a:r>
              <a:rPr lang="en" dirty="0" err="1">
                <a:solidFill>
                  <a:schemeClr val="accent1"/>
                </a:solidFill>
              </a:rPr>
              <a:t>Spiele</a:t>
            </a:r>
            <a:r>
              <a:rPr lang="en" dirty="0">
                <a:solidFill>
                  <a:schemeClr val="accent1"/>
                </a:solidFill>
              </a:rPr>
              <a:t>. Sie </a:t>
            </a:r>
            <a:r>
              <a:rPr lang="en" dirty="0" err="1">
                <a:solidFill>
                  <a:schemeClr val="accent1"/>
                </a:solidFill>
              </a:rPr>
              <a:t>steuert</a:t>
            </a:r>
            <a:r>
              <a:rPr lang="en" dirty="0">
                <a:solidFill>
                  <a:schemeClr val="accent1"/>
                </a:solidFill>
              </a:rPr>
              <a:t>:</a:t>
            </a:r>
            <a:endParaRPr lang="de-DE" dirty="0">
              <a:solidFill>
                <a:schemeClr val="accent1"/>
              </a:solidFill>
            </a:endParaRPr>
          </a:p>
          <a:p>
            <a:pPr indent="-292100">
              <a:lnSpc>
                <a:spcPct val="200000"/>
              </a:lnSpc>
              <a:spcBef>
                <a:spcPts val="1600"/>
              </a:spcBef>
              <a:buClr>
                <a:schemeClr val="accent1"/>
              </a:buClr>
              <a:buFont typeface="Palanquin"/>
              <a:buChar char="●"/>
            </a:pPr>
            <a:r>
              <a:rPr lang="en" dirty="0">
                <a:solidFill>
                  <a:schemeClr val="accent1"/>
                </a:solidFill>
              </a:rPr>
              <a:t>Verbindung von Clients und Server </a:t>
            </a:r>
            <a:endParaRPr dirty="0">
              <a:solidFill>
                <a:schemeClr val="accent1"/>
              </a:solidFill>
            </a:endParaRPr>
          </a:p>
          <a:p>
            <a:pPr indent="-292100">
              <a:lnSpc>
                <a:spcPct val="200000"/>
              </a:lnSpc>
              <a:buClr>
                <a:schemeClr val="accent1"/>
              </a:buClr>
              <a:buFont typeface="Palanquin"/>
              <a:buChar char="●"/>
            </a:pPr>
            <a:r>
              <a:rPr lang="en" dirty="0" err="1">
                <a:solidFill>
                  <a:schemeClr val="accent1"/>
                </a:solidFill>
              </a:rPr>
              <a:t>Synchronisation</a:t>
            </a:r>
            <a:r>
              <a:rPr lang="en" dirty="0">
                <a:solidFill>
                  <a:schemeClr val="accent1"/>
                </a:solidFill>
              </a:rPr>
              <a:t> von </a:t>
            </a:r>
            <a:r>
              <a:rPr lang="en" dirty="0" err="1">
                <a:solidFill>
                  <a:schemeClr val="accent1"/>
                </a:solidFill>
              </a:rPr>
              <a:t>Spielzuständen</a:t>
            </a:r>
            <a:endParaRPr lang="en" dirty="0">
              <a:solidFill>
                <a:schemeClr val="accent1"/>
              </a:solidFill>
            </a:endParaRPr>
          </a:p>
          <a:p>
            <a:pPr indent="-292100">
              <a:lnSpc>
                <a:spcPct val="200000"/>
              </a:lnSpc>
              <a:buClr>
                <a:schemeClr val="accent1"/>
              </a:buClr>
              <a:buFont typeface="Palanquin"/>
              <a:buChar char="●"/>
            </a:pPr>
            <a:r>
              <a:rPr lang="en" dirty="0">
                <a:solidFill>
                  <a:schemeClr val="accent1"/>
                </a:solidFill>
              </a:rPr>
              <a:t>Kommunikation von </a:t>
            </a:r>
            <a:r>
              <a:rPr lang="en" dirty="0" err="1">
                <a:solidFill>
                  <a:schemeClr val="accent1"/>
                </a:solidFill>
              </a:rPr>
              <a:t>Spielzügen</a:t>
            </a:r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C3114051-3E65-2551-3715-05421E0B4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260" y="1145468"/>
            <a:ext cx="3571876" cy="2857501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grpSp>
        <p:nvGrpSpPr>
          <p:cNvPr id="9" name="Google Shape;886;p58">
            <a:extLst>
              <a:ext uri="{FF2B5EF4-FFF2-40B4-BE49-F238E27FC236}">
                <a16:creationId xmlns:a16="http://schemas.microsoft.com/office/drawing/2014/main" id="{B28FE399-C332-9BC9-AE17-6FD04D26F7B0}"/>
              </a:ext>
            </a:extLst>
          </p:cNvPr>
          <p:cNvGrpSpPr/>
          <p:nvPr/>
        </p:nvGrpSpPr>
        <p:grpSpPr>
          <a:xfrm>
            <a:off x="3858719" y="912479"/>
            <a:ext cx="504516" cy="467521"/>
            <a:chOff x="2587363" y="2453250"/>
            <a:chExt cx="366250" cy="352300"/>
          </a:xfrm>
        </p:grpSpPr>
        <p:sp>
          <p:nvSpPr>
            <p:cNvPr id="4" name="Google Shape;887;p58">
              <a:extLst>
                <a:ext uri="{FF2B5EF4-FFF2-40B4-BE49-F238E27FC236}">
                  <a16:creationId xmlns:a16="http://schemas.microsoft.com/office/drawing/2014/main" id="{21103094-8E7C-1FE5-109A-006F63A4926F}"/>
                </a:ext>
              </a:extLst>
            </p:cNvPr>
            <p:cNvSpPr/>
            <p:nvPr/>
          </p:nvSpPr>
          <p:spPr>
            <a:xfrm>
              <a:off x="2699063" y="2639350"/>
              <a:ext cx="67950" cy="68325"/>
            </a:xfrm>
            <a:custGeom>
              <a:avLst/>
              <a:gdLst/>
              <a:ahLst/>
              <a:cxnLst/>
              <a:rect l="l" t="t" r="r" b="b"/>
              <a:pathLst>
                <a:path w="2718" h="2733" extrusionOk="0">
                  <a:moveTo>
                    <a:pt x="0" y="1"/>
                  </a:moveTo>
                  <a:cubicBezTo>
                    <a:pt x="179" y="1426"/>
                    <a:pt x="1298" y="2548"/>
                    <a:pt x="2718" y="2732"/>
                  </a:cubicBezTo>
                  <a:lnTo>
                    <a:pt x="2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" name="Google Shape;888;p58">
              <a:extLst>
                <a:ext uri="{FF2B5EF4-FFF2-40B4-BE49-F238E27FC236}">
                  <a16:creationId xmlns:a16="http://schemas.microsoft.com/office/drawing/2014/main" id="{C2850742-1F3A-E28F-9D11-38136C1551B0}"/>
                </a:ext>
              </a:extLst>
            </p:cNvPr>
            <p:cNvSpPr/>
            <p:nvPr/>
          </p:nvSpPr>
          <p:spPr>
            <a:xfrm>
              <a:off x="2785863" y="2639350"/>
              <a:ext cx="69975" cy="68550"/>
            </a:xfrm>
            <a:custGeom>
              <a:avLst/>
              <a:gdLst/>
              <a:ahLst/>
              <a:cxnLst/>
              <a:rect l="l" t="t" r="r" b="b"/>
              <a:pathLst>
                <a:path w="2799" h="2742" extrusionOk="0">
                  <a:moveTo>
                    <a:pt x="1" y="1"/>
                  </a:moveTo>
                  <a:lnTo>
                    <a:pt x="1" y="2742"/>
                  </a:lnTo>
                  <a:cubicBezTo>
                    <a:pt x="1454" y="2586"/>
                    <a:pt x="2609" y="1454"/>
                    <a:pt x="2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" name="Google Shape;889;p58">
              <a:extLst>
                <a:ext uri="{FF2B5EF4-FFF2-40B4-BE49-F238E27FC236}">
                  <a16:creationId xmlns:a16="http://schemas.microsoft.com/office/drawing/2014/main" id="{6980FE09-463F-921D-782C-C37D11604984}"/>
                </a:ext>
              </a:extLst>
            </p:cNvPr>
            <p:cNvSpPr/>
            <p:nvPr/>
          </p:nvSpPr>
          <p:spPr>
            <a:xfrm>
              <a:off x="2785863" y="2550900"/>
              <a:ext cx="70075" cy="69600"/>
            </a:xfrm>
            <a:custGeom>
              <a:avLst/>
              <a:gdLst/>
              <a:ahLst/>
              <a:cxnLst/>
              <a:rect l="l" t="t" r="r" b="b"/>
              <a:pathLst>
                <a:path w="2803" h="2784" extrusionOk="0">
                  <a:moveTo>
                    <a:pt x="1" y="0"/>
                  </a:moveTo>
                  <a:lnTo>
                    <a:pt x="1" y="2784"/>
                  </a:lnTo>
                  <a:lnTo>
                    <a:pt x="2803" y="2784"/>
                  </a:lnTo>
                  <a:cubicBezTo>
                    <a:pt x="2628" y="1317"/>
                    <a:pt x="1468" y="16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" name="Google Shape;890;p58">
              <a:extLst>
                <a:ext uri="{FF2B5EF4-FFF2-40B4-BE49-F238E27FC236}">
                  <a16:creationId xmlns:a16="http://schemas.microsoft.com/office/drawing/2014/main" id="{D78D36FC-6AF5-BC30-ABD6-5B9501096123}"/>
                </a:ext>
              </a:extLst>
            </p:cNvPr>
            <p:cNvSpPr/>
            <p:nvPr/>
          </p:nvSpPr>
          <p:spPr>
            <a:xfrm>
              <a:off x="2698938" y="2551025"/>
              <a:ext cx="68075" cy="69475"/>
            </a:xfrm>
            <a:custGeom>
              <a:avLst/>
              <a:gdLst/>
              <a:ahLst/>
              <a:cxnLst/>
              <a:rect l="l" t="t" r="r" b="b"/>
              <a:pathLst>
                <a:path w="2723" h="2779" extrusionOk="0">
                  <a:moveTo>
                    <a:pt x="2723" y="0"/>
                  </a:moveTo>
                  <a:cubicBezTo>
                    <a:pt x="1288" y="194"/>
                    <a:pt x="166" y="1340"/>
                    <a:pt x="0" y="2779"/>
                  </a:cubicBezTo>
                  <a:lnTo>
                    <a:pt x="2723" y="2779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" name="Google Shape;891;p58">
              <a:extLst>
                <a:ext uri="{FF2B5EF4-FFF2-40B4-BE49-F238E27FC236}">
                  <a16:creationId xmlns:a16="http://schemas.microsoft.com/office/drawing/2014/main" id="{BDA59321-2578-B5A5-0D90-E5F1A59C0DCB}"/>
                </a:ext>
              </a:extLst>
            </p:cNvPr>
            <p:cNvSpPr/>
            <p:nvPr/>
          </p:nvSpPr>
          <p:spPr>
            <a:xfrm>
              <a:off x="2587363" y="2453250"/>
              <a:ext cx="366250" cy="352300"/>
            </a:xfrm>
            <a:custGeom>
              <a:avLst/>
              <a:gdLst/>
              <a:ahLst/>
              <a:cxnLst/>
              <a:rect l="l" t="t" r="r" b="b"/>
              <a:pathLst>
                <a:path w="14650" h="14092" extrusionOk="0">
                  <a:moveTo>
                    <a:pt x="7941" y="764"/>
                  </a:moveTo>
                  <a:cubicBezTo>
                    <a:pt x="11139" y="944"/>
                    <a:pt x="13696" y="3491"/>
                    <a:pt x="13880" y="6690"/>
                  </a:cubicBezTo>
                  <a:lnTo>
                    <a:pt x="12894" y="6690"/>
                  </a:lnTo>
                  <a:cubicBezTo>
                    <a:pt x="12715" y="4048"/>
                    <a:pt x="10583" y="1930"/>
                    <a:pt x="7941" y="1755"/>
                  </a:cubicBezTo>
                  <a:lnTo>
                    <a:pt x="7941" y="764"/>
                  </a:lnTo>
                  <a:close/>
                  <a:moveTo>
                    <a:pt x="7186" y="769"/>
                  </a:moveTo>
                  <a:lnTo>
                    <a:pt x="7186" y="1760"/>
                  </a:lnTo>
                  <a:cubicBezTo>
                    <a:pt x="4591" y="1958"/>
                    <a:pt x="2487" y="4062"/>
                    <a:pt x="2312" y="6695"/>
                  </a:cubicBezTo>
                  <a:lnTo>
                    <a:pt x="1321" y="6695"/>
                  </a:lnTo>
                  <a:cubicBezTo>
                    <a:pt x="1402" y="5152"/>
                    <a:pt x="2053" y="3689"/>
                    <a:pt x="3147" y="2600"/>
                  </a:cubicBezTo>
                  <a:lnTo>
                    <a:pt x="3147" y="2595"/>
                  </a:lnTo>
                  <a:cubicBezTo>
                    <a:pt x="4223" y="1515"/>
                    <a:pt x="5662" y="863"/>
                    <a:pt x="7186" y="769"/>
                  </a:cubicBezTo>
                  <a:close/>
                  <a:moveTo>
                    <a:pt x="7945" y="2510"/>
                  </a:moveTo>
                  <a:cubicBezTo>
                    <a:pt x="10163" y="2685"/>
                    <a:pt x="11965" y="4468"/>
                    <a:pt x="12139" y="6690"/>
                  </a:cubicBezTo>
                  <a:lnTo>
                    <a:pt x="11828" y="6690"/>
                  </a:lnTo>
                  <a:cubicBezTo>
                    <a:pt x="11620" y="6690"/>
                    <a:pt x="11451" y="6860"/>
                    <a:pt x="11451" y="7067"/>
                  </a:cubicBezTo>
                  <a:cubicBezTo>
                    <a:pt x="11451" y="7275"/>
                    <a:pt x="11620" y="7445"/>
                    <a:pt x="11828" y="7445"/>
                  </a:cubicBezTo>
                  <a:lnTo>
                    <a:pt x="12130" y="7445"/>
                  </a:lnTo>
                  <a:cubicBezTo>
                    <a:pt x="11927" y="9662"/>
                    <a:pt x="10158" y="11403"/>
                    <a:pt x="7945" y="11578"/>
                  </a:cubicBezTo>
                  <a:lnTo>
                    <a:pt x="7945" y="11313"/>
                  </a:lnTo>
                  <a:cubicBezTo>
                    <a:pt x="7945" y="11106"/>
                    <a:pt x="7775" y="10936"/>
                    <a:pt x="7568" y="10936"/>
                  </a:cubicBezTo>
                  <a:cubicBezTo>
                    <a:pt x="7360" y="10936"/>
                    <a:pt x="7190" y="11106"/>
                    <a:pt x="7190" y="11313"/>
                  </a:cubicBezTo>
                  <a:lnTo>
                    <a:pt x="7190" y="11573"/>
                  </a:lnTo>
                  <a:cubicBezTo>
                    <a:pt x="5001" y="11370"/>
                    <a:pt x="3275" y="9634"/>
                    <a:pt x="3076" y="7445"/>
                  </a:cubicBezTo>
                  <a:lnTo>
                    <a:pt x="3336" y="7445"/>
                  </a:lnTo>
                  <a:cubicBezTo>
                    <a:pt x="3543" y="7445"/>
                    <a:pt x="3713" y="7275"/>
                    <a:pt x="3713" y="7067"/>
                  </a:cubicBezTo>
                  <a:cubicBezTo>
                    <a:pt x="3713" y="6860"/>
                    <a:pt x="3543" y="6690"/>
                    <a:pt x="3336" y="6690"/>
                  </a:cubicBezTo>
                  <a:lnTo>
                    <a:pt x="3072" y="6690"/>
                  </a:lnTo>
                  <a:cubicBezTo>
                    <a:pt x="3246" y="4482"/>
                    <a:pt x="5020" y="2708"/>
                    <a:pt x="7190" y="2515"/>
                  </a:cubicBezTo>
                  <a:lnTo>
                    <a:pt x="7190" y="2821"/>
                  </a:lnTo>
                  <a:cubicBezTo>
                    <a:pt x="7190" y="3029"/>
                    <a:pt x="7360" y="3199"/>
                    <a:pt x="7568" y="3199"/>
                  </a:cubicBezTo>
                  <a:cubicBezTo>
                    <a:pt x="7775" y="3199"/>
                    <a:pt x="7945" y="3029"/>
                    <a:pt x="7945" y="2821"/>
                  </a:cubicBezTo>
                  <a:lnTo>
                    <a:pt x="7945" y="2510"/>
                  </a:lnTo>
                  <a:close/>
                  <a:moveTo>
                    <a:pt x="2317" y="7445"/>
                  </a:moveTo>
                  <a:cubicBezTo>
                    <a:pt x="2515" y="10054"/>
                    <a:pt x="4581" y="12125"/>
                    <a:pt x="7186" y="12332"/>
                  </a:cubicBezTo>
                  <a:lnTo>
                    <a:pt x="7186" y="13323"/>
                  </a:lnTo>
                  <a:cubicBezTo>
                    <a:pt x="4029" y="13120"/>
                    <a:pt x="1520" y="10601"/>
                    <a:pt x="1326" y="7445"/>
                  </a:cubicBezTo>
                  <a:close/>
                  <a:moveTo>
                    <a:pt x="13880" y="7445"/>
                  </a:moveTo>
                  <a:cubicBezTo>
                    <a:pt x="13786" y="8973"/>
                    <a:pt x="13130" y="10412"/>
                    <a:pt x="12045" y="11493"/>
                  </a:cubicBezTo>
                  <a:cubicBezTo>
                    <a:pt x="10951" y="12592"/>
                    <a:pt x="9488" y="13248"/>
                    <a:pt x="7941" y="13328"/>
                  </a:cubicBezTo>
                  <a:lnTo>
                    <a:pt x="7941" y="12332"/>
                  </a:lnTo>
                  <a:cubicBezTo>
                    <a:pt x="10578" y="12163"/>
                    <a:pt x="12687" y="10077"/>
                    <a:pt x="12890" y="7445"/>
                  </a:cubicBezTo>
                  <a:close/>
                  <a:moveTo>
                    <a:pt x="7606" y="0"/>
                  </a:moveTo>
                  <a:cubicBezTo>
                    <a:pt x="4751" y="0"/>
                    <a:pt x="2185" y="1717"/>
                    <a:pt x="1090" y="4350"/>
                  </a:cubicBezTo>
                  <a:cubicBezTo>
                    <a:pt x="0" y="6982"/>
                    <a:pt x="604" y="10011"/>
                    <a:pt x="2619" y="12026"/>
                  </a:cubicBezTo>
                  <a:cubicBezTo>
                    <a:pt x="3966" y="13376"/>
                    <a:pt x="5768" y="14091"/>
                    <a:pt x="7602" y="14091"/>
                  </a:cubicBezTo>
                  <a:cubicBezTo>
                    <a:pt x="8511" y="14091"/>
                    <a:pt x="9427" y="13916"/>
                    <a:pt x="10299" y="13554"/>
                  </a:cubicBezTo>
                  <a:cubicBezTo>
                    <a:pt x="12932" y="12465"/>
                    <a:pt x="14649" y="9898"/>
                    <a:pt x="14649" y="7044"/>
                  </a:cubicBezTo>
                  <a:cubicBezTo>
                    <a:pt x="14649" y="3152"/>
                    <a:pt x="11493" y="0"/>
                    <a:pt x="7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>
            <a:spLocks noGrp="1"/>
          </p:cNvSpPr>
          <p:nvPr>
            <p:ph type="title"/>
          </p:nvPr>
        </p:nvSpPr>
        <p:spPr>
          <a:xfrm>
            <a:off x="1738350" y="2181652"/>
            <a:ext cx="56673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Bundles</a:t>
            </a:r>
            <a:endParaRPr dirty="0"/>
          </a:p>
        </p:txBody>
      </p:sp>
      <p:sp>
        <p:nvSpPr>
          <p:cNvPr id="189" name="Google Shape;189;p34"/>
          <p:cNvSpPr txBox="1">
            <a:spLocks noGrp="1"/>
          </p:cNvSpPr>
          <p:nvPr>
            <p:ph type="subTitle" idx="1"/>
          </p:nvPr>
        </p:nvSpPr>
        <p:spPr>
          <a:xfrm>
            <a:off x="1738350" y="2645151"/>
            <a:ext cx="5667300" cy="13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lnSpc>
                <a:spcPct val="150000"/>
              </a:lnSpc>
            </a:pPr>
            <a:r>
              <a:rPr lang="en" dirty="0"/>
              <a:t>Ein </a:t>
            </a:r>
            <a:r>
              <a:rPr lang="en" dirty="0" err="1"/>
              <a:t>Datenpaket</a:t>
            </a:r>
            <a:r>
              <a:rPr lang="en" dirty="0"/>
              <a:t>, das </a:t>
            </a:r>
            <a:r>
              <a:rPr lang="en" dirty="0" err="1"/>
              <a:t>Aktionen</a:t>
            </a:r>
            <a:r>
              <a:rPr lang="en" dirty="0"/>
              <a:t> </a:t>
            </a:r>
            <a:r>
              <a:rPr lang="en" dirty="0" err="1"/>
              <a:t>oder</a:t>
            </a:r>
            <a:r>
              <a:rPr lang="en" dirty="0"/>
              <a:t> </a:t>
            </a:r>
            <a:r>
              <a:rPr lang="en" dirty="0" err="1"/>
              <a:t>Zustände</a:t>
            </a:r>
            <a:r>
              <a:rPr lang="en" dirty="0"/>
              <a:t> </a:t>
            </a:r>
            <a:r>
              <a:rPr lang="en" dirty="0" err="1"/>
              <a:t>zwischen</a:t>
            </a:r>
            <a:r>
              <a:rPr lang="en" dirty="0"/>
              <a:t> Server und Client </a:t>
            </a:r>
            <a:r>
              <a:rPr lang="en" dirty="0" err="1"/>
              <a:t>überträgt</a:t>
            </a:r>
            <a:endParaRPr lang="en"/>
          </a:p>
          <a:p>
            <a:pPr marL="285750" indent="-285750" algn="l">
              <a:lnSpc>
                <a:spcPct val="200000"/>
              </a:lnSpc>
            </a:pPr>
            <a:r>
              <a:rPr lang="en" dirty="0" err="1"/>
              <a:t>Beispiel</a:t>
            </a:r>
            <a:r>
              <a:rPr lang="en" dirty="0"/>
              <a:t>: Spielerzug </a:t>
            </a:r>
            <a:r>
              <a:rPr lang="en" dirty="0" err="1"/>
              <a:t>oder</a:t>
            </a:r>
            <a:r>
              <a:rPr lang="en" dirty="0"/>
              <a:t> </a:t>
            </a:r>
            <a:r>
              <a:rPr lang="en" dirty="0" err="1"/>
              <a:t>Spielfeld</a:t>
            </a:r>
            <a:r>
              <a:rPr lang="en" dirty="0"/>
              <a:t>-Status</a:t>
            </a:r>
          </a:p>
        </p:txBody>
      </p:sp>
      <p:sp>
        <p:nvSpPr>
          <p:cNvPr id="3" name="Google Shape;898;p58">
            <a:extLst>
              <a:ext uri="{FF2B5EF4-FFF2-40B4-BE49-F238E27FC236}">
                <a16:creationId xmlns:a16="http://schemas.microsoft.com/office/drawing/2014/main" id="{3255C9C4-4DB6-F8C4-49D7-CACC726AF125}"/>
              </a:ext>
            </a:extLst>
          </p:cNvPr>
          <p:cNvSpPr/>
          <p:nvPr/>
        </p:nvSpPr>
        <p:spPr>
          <a:xfrm>
            <a:off x="4126109" y="1081297"/>
            <a:ext cx="894308" cy="1004392"/>
          </a:xfrm>
          <a:custGeom>
            <a:avLst/>
            <a:gdLst/>
            <a:ahLst/>
            <a:cxnLst/>
            <a:rect l="l" t="t" r="r" b="b"/>
            <a:pathLst>
              <a:path w="12300" h="14050" extrusionOk="0">
                <a:moveTo>
                  <a:pt x="2371" y="4240"/>
                </a:moveTo>
                <a:cubicBezTo>
                  <a:pt x="2927" y="4240"/>
                  <a:pt x="3486" y="4494"/>
                  <a:pt x="3845" y="5015"/>
                </a:cubicBezTo>
                <a:lnTo>
                  <a:pt x="5341" y="9917"/>
                </a:lnTo>
                <a:lnTo>
                  <a:pt x="760" y="5237"/>
                </a:lnTo>
                <a:cubicBezTo>
                  <a:pt x="1086" y="4579"/>
                  <a:pt x="1727" y="4240"/>
                  <a:pt x="2371" y="4240"/>
                </a:cubicBezTo>
                <a:close/>
                <a:moveTo>
                  <a:pt x="9894" y="4239"/>
                </a:moveTo>
                <a:cubicBezTo>
                  <a:pt x="10547" y="4239"/>
                  <a:pt x="11197" y="4589"/>
                  <a:pt x="11521" y="5260"/>
                </a:cubicBezTo>
                <a:lnTo>
                  <a:pt x="6954" y="9926"/>
                </a:lnTo>
                <a:lnTo>
                  <a:pt x="6954" y="9926"/>
                </a:lnTo>
                <a:lnTo>
                  <a:pt x="8426" y="5010"/>
                </a:lnTo>
                <a:cubicBezTo>
                  <a:pt x="8786" y="4491"/>
                  <a:pt x="9341" y="4239"/>
                  <a:pt x="9894" y="4239"/>
                </a:cubicBezTo>
                <a:close/>
                <a:moveTo>
                  <a:pt x="6149" y="4241"/>
                </a:moveTo>
                <a:cubicBezTo>
                  <a:pt x="6712" y="4241"/>
                  <a:pt x="7276" y="4501"/>
                  <a:pt x="7634" y="5025"/>
                </a:cubicBezTo>
                <a:lnTo>
                  <a:pt x="6152" y="9978"/>
                </a:lnTo>
                <a:lnTo>
                  <a:pt x="4647" y="5053"/>
                </a:lnTo>
                <a:cubicBezTo>
                  <a:pt x="5000" y="4512"/>
                  <a:pt x="5574" y="4241"/>
                  <a:pt x="6149" y="4241"/>
                </a:cubicBezTo>
                <a:close/>
                <a:moveTo>
                  <a:pt x="6487" y="10837"/>
                </a:moveTo>
                <a:lnTo>
                  <a:pt x="6487" y="11644"/>
                </a:lnTo>
                <a:lnTo>
                  <a:pt x="7289" y="11644"/>
                </a:lnTo>
                <a:lnTo>
                  <a:pt x="7289" y="12398"/>
                </a:lnTo>
                <a:lnTo>
                  <a:pt x="6487" y="12398"/>
                </a:lnTo>
                <a:lnTo>
                  <a:pt x="6487" y="13200"/>
                </a:lnTo>
                <a:lnTo>
                  <a:pt x="5733" y="13200"/>
                </a:lnTo>
                <a:lnTo>
                  <a:pt x="5733" y="12394"/>
                </a:lnTo>
                <a:lnTo>
                  <a:pt x="4930" y="12394"/>
                </a:lnTo>
                <a:lnTo>
                  <a:pt x="4930" y="11644"/>
                </a:lnTo>
                <a:lnTo>
                  <a:pt x="5733" y="11644"/>
                </a:lnTo>
                <a:lnTo>
                  <a:pt x="5733" y="10837"/>
                </a:lnTo>
                <a:close/>
                <a:moveTo>
                  <a:pt x="6152" y="0"/>
                </a:moveTo>
                <a:cubicBezTo>
                  <a:pt x="3062" y="0"/>
                  <a:pt x="439" y="2277"/>
                  <a:pt x="5" y="5336"/>
                </a:cubicBezTo>
                <a:lnTo>
                  <a:pt x="5" y="5350"/>
                </a:lnTo>
                <a:lnTo>
                  <a:pt x="5" y="5364"/>
                </a:lnTo>
                <a:cubicBezTo>
                  <a:pt x="0" y="5473"/>
                  <a:pt x="38" y="5576"/>
                  <a:pt x="114" y="5652"/>
                </a:cubicBezTo>
                <a:lnTo>
                  <a:pt x="4360" y="9988"/>
                </a:lnTo>
                <a:lnTo>
                  <a:pt x="3388" y="9988"/>
                </a:lnTo>
                <a:cubicBezTo>
                  <a:pt x="2737" y="9988"/>
                  <a:pt x="2199" y="10516"/>
                  <a:pt x="2194" y="11172"/>
                </a:cubicBezTo>
                <a:lnTo>
                  <a:pt x="2194" y="12870"/>
                </a:lnTo>
                <a:cubicBezTo>
                  <a:pt x="2204" y="13521"/>
                  <a:pt x="2737" y="14050"/>
                  <a:pt x="3388" y="14050"/>
                </a:cubicBezTo>
                <a:lnTo>
                  <a:pt x="8860" y="14050"/>
                </a:lnTo>
                <a:cubicBezTo>
                  <a:pt x="9512" y="14045"/>
                  <a:pt x="10035" y="13517"/>
                  <a:pt x="10026" y="12870"/>
                </a:cubicBezTo>
                <a:lnTo>
                  <a:pt x="10026" y="11172"/>
                </a:lnTo>
                <a:cubicBezTo>
                  <a:pt x="10035" y="10521"/>
                  <a:pt x="9512" y="9992"/>
                  <a:pt x="8860" y="9992"/>
                </a:cubicBezTo>
                <a:lnTo>
                  <a:pt x="7955" y="9992"/>
                </a:lnTo>
                <a:lnTo>
                  <a:pt x="12187" y="5657"/>
                </a:lnTo>
                <a:cubicBezTo>
                  <a:pt x="12262" y="5581"/>
                  <a:pt x="12300" y="5473"/>
                  <a:pt x="12290" y="5364"/>
                </a:cubicBezTo>
                <a:lnTo>
                  <a:pt x="12295" y="5364"/>
                </a:lnTo>
                <a:cubicBezTo>
                  <a:pt x="11875" y="2298"/>
                  <a:pt x="9257" y="9"/>
                  <a:pt x="6162" y="0"/>
                </a:cubicBezTo>
                <a:cubicBezTo>
                  <a:pt x="6159" y="0"/>
                  <a:pt x="6155" y="0"/>
                  <a:pt x="61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AA7F8E7C-4885-53B8-1C5E-41D15E7E3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305" y="2038350"/>
            <a:ext cx="5242492" cy="10616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>
          <a:extLst>
            <a:ext uri="{FF2B5EF4-FFF2-40B4-BE49-F238E27FC236}">
              <a16:creationId xmlns:a16="http://schemas.microsoft.com/office/drawing/2014/main" id="{DB37B3B7-74D5-3873-940A-F76211932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9">
            <a:extLst>
              <a:ext uri="{FF2B5EF4-FFF2-40B4-BE49-F238E27FC236}">
                <a16:creationId xmlns:a16="http://schemas.microsoft.com/office/drawing/2014/main" id="{1AA0CF51-09B2-FC7A-83C8-1FAF7B2C6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125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Unser Spielkonzept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D14B42-540A-C0BB-6B07-30B23AA0E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125" y="1337393"/>
            <a:ext cx="4284000" cy="2898300"/>
          </a:xfrm>
        </p:spPr>
        <p:txBody>
          <a:bodyPr/>
          <a:lstStyle/>
          <a:p>
            <a:pPr marL="139700" indent="0">
              <a:buNone/>
            </a:pPr>
            <a:r>
              <a:rPr lang="de-DE" sz="2000" dirty="0">
                <a:latin typeface="Alfa Slab One" panose="020B0604020202020204" charset="0"/>
              </a:rPr>
              <a:t>ROBUST</a:t>
            </a:r>
            <a:r>
              <a:rPr lang="de-DE" sz="2000" b="1" dirty="0"/>
              <a:t>: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sz="2000" dirty="0"/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/>
              <a:t>Online PvP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sz="1800" dirty="0"/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/>
              <a:t>Zusammenführung Spielzüge</a:t>
            </a:r>
          </a:p>
          <a:p>
            <a:pPr marL="596900" lvl="1" indent="0">
              <a:buClr>
                <a:schemeClr val="bg1"/>
              </a:buClr>
              <a:buNone/>
            </a:pPr>
            <a:r>
              <a:rPr lang="de-DE" sz="1800" dirty="0">
                <a:sym typeface="Wingdings" panose="05000000000000000000" pitchFamily="2" charset="2"/>
              </a:rPr>
              <a:t></a:t>
            </a:r>
            <a:r>
              <a:rPr lang="de-DE" sz="1800" dirty="0"/>
              <a:t> Strategischer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/>
              <a:t>Zerstörbare Flächen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527C1-52E1-1F20-5514-99615640F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36042"/>
            <a:ext cx="4127820" cy="230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16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6AC989A2-5500-D4AC-0A0C-45D674059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>
            <a:extLst>
              <a:ext uri="{FF2B5EF4-FFF2-40B4-BE49-F238E27FC236}">
                <a16:creationId xmlns:a16="http://schemas.microsoft.com/office/drawing/2014/main" id="{AC164E22-870A-3CDD-D1E5-3283D978E6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8350" y="2181652"/>
            <a:ext cx="56673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BundleFactory</a:t>
            </a:r>
            <a:endParaRPr dirty="0" err="1"/>
          </a:p>
        </p:txBody>
      </p:sp>
      <p:sp>
        <p:nvSpPr>
          <p:cNvPr id="189" name="Google Shape;189;p34">
            <a:extLst>
              <a:ext uri="{FF2B5EF4-FFF2-40B4-BE49-F238E27FC236}">
                <a16:creationId xmlns:a16="http://schemas.microsoft.com/office/drawing/2014/main" id="{9A90DED8-1220-6D9F-EDE8-9DD1D253937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38350" y="2645151"/>
            <a:ext cx="5667300" cy="13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lnSpc>
                <a:spcPct val="200000"/>
              </a:lnSpc>
            </a:pPr>
            <a:r>
              <a:rPr lang="en" dirty="0" err="1"/>
              <a:t>Erzeugt</a:t>
            </a:r>
            <a:r>
              <a:rPr lang="en" dirty="0"/>
              <a:t> </a:t>
            </a:r>
            <a:r>
              <a:rPr lang="en" dirty="0" err="1"/>
              <a:t>passende</a:t>
            </a:r>
            <a:r>
              <a:rPr lang="en" dirty="0"/>
              <a:t> Bundles </a:t>
            </a:r>
            <a:r>
              <a:rPr lang="en" dirty="0" err="1"/>
              <a:t>aus</a:t>
            </a:r>
            <a:r>
              <a:rPr lang="en" dirty="0"/>
              <a:t> </a:t>
            </a:r>
            <a:r>
              <a:rPr lang="en" dirty="0" err="1"/>
              <a:t>empfangenen</a:t>
            </a:r>
            <a:r>
              <a:rPr lang="en" dirty="0"/>
              <a:t> </a:t>
            </a:r>
            <a:r>
              <a:rPr lang="en" dirty="0" err="1"/>
              <a:t>Nachrichten</a:t>
            </a:r>
            <a:endParaRPr lang="de-DE" dirty="0" err="1"/>
          </a:p>
          <a:p>
            <a:pPr marL="285750" indent="-285750" algn="l">
              <a:lnSpc>
                <a:spcPct val="150000"/>
              </a:lnSpc>
            </a:pPr>
            <a:r>
              <a:rPr lang="en" dirty="0" err="1"/>
              <a:t>Setzt</a:t>
            </a:r>
            <a:r>
              <a:rPr lang="en" dirty="0"/>
              <a:t> auf </a:t>
            </a:r>
            <a:r>
              <a:rPr lang="en" dirty="0" err="1"/>
              <a:t>eine</a:t>
            </a:r>
            <a:r>
              <a:rPr lang="en" dirty="0"/>
              <a:t> </a:t>
            </a:r>
            <a:r>
              <a:rPr lang="en" dirty="0" err="1"/>
              <a:t>einfache</a:t>
            </a:r>
            <a:r>
              <a:rPr lang="en" dirty="0"/>
              <a:t>, </a:t>
            </a:r>
            <a:r>
              <a:rPr lang="en" dirty="0" err="1"/>
              <a:t>modulare</a:t>
            </a:r>
            <a:r>
              <a:rPr lang="en" dirty="0"/>
              <a:t> Struktur für </a:t>
            </a:r>
            <a:r>
              <a:rPr lang="en" dirty="0" err="1"/>
              <a:t>spielrelevante</a:t>
            </a:r>
            <a:r>
              <a:rPr lang="en" dirty="0"/>
              <a:t> Bundle-</a:t>
            </a:r>
            <a:r>
              <a:rPr lang="en" dirty="0" err="1"/>
              <a:t>Typen</a:t>
            </a:r>
            <a:endParaRPr lang="de-DE" dirty="0" err="1"/>
          </a:p>
        </p:txBody>
      </p:sp>
      <p:grpSp>
        <p:nvGrpSpPr>
          <p:cNvPr id="8" name="Google Shape;879;p58">
            <a:extLst>
              <a:ext uri="{FF2B5EF4-FFF2-40B4-BE49-F238E27FC236}">
                <a16:creationId xmlns:a16="http://schemas.microsoft.com/office/drawing/2014/main" id="{EDD6BF84-53C2-9D18-90AF-A96CA824F18B}"/>
              </a:ext>
            </a:extLst>
          </p:cNvPr>
          <p:cNvGrpSpPr/>
          <p:nvPr/>
        </p:nvGrpSpPr>
        <p:grpSpPr>
          <a:xfrm>
            <a:off x="4052758" y="1596870"/>
            <a:ext cx="1035259" cy="519710"/>
            <a:chOff x="1855863" y="1979575"/>
            <a:chExt cx="351500" cy="167625"/>
          </a:xfrm>
        </p:grpSpPr>
        <p:sp>
          <p:nvSpPr>
            <p:cNvPr id="3" name="Google Shape;880;p58">
              <a:extLst>
                <a:ext uri="{FF2B5EF4-FFF2-40B4-BE49-F238E27FC236}">
                  <a16:creationId xmlns:a16="http://schemas.microsoft.com/office/drawing/2014/main" id="{90304FA7-011B-4E45-0F20-3FF58C2B558E}"/>
                </a:ext>
              </a:extLst>
            </p:cNvPr>
            <p:cNvSpPr/>
            <p:nvPr/>
          </p:nvSpPr>
          <p:spPr>
            <a:xfrm>
              <a:off x="1855863" y="1979575"/>
              <a:ext cx="351500" cy="135650"/>
            </a:xfrm>
            <a:custGeom>
              <a:avLst/>
              <a:gdLst/>
              <a:ahLst/>
              <a:cxnLst/>
              <a:rect l="l" t="t" r="r" b="b"/>
              <a:pathLst>
                <a:path w="14060" h="5426" extrusionOk="0">
                  <a:moveTo>
                    <a:pt x="7785" y="0"/>
                  </a:moveTo>
                  <a:lnTo>
                    <a:pt x="7785" y="3114"/>
                  </a:lnTo>
                  <a:lnTo>
                    <a:pt x="0" y="3114"/>
                  </a:lnTo>
                  <a:lnTo>
                    <a:pt x="0" y="5426"/>
                  </a:lnTo>
                  <a:lnTo>
                    <a:pt x="802" y="5426"/>
                  </a:lnTo>
                  <a:cubicBezTo>
                    <a:pt x="925" y="4548"/>
                    <a:pt x="1680" y="3897"/>
                    <a:pt x="2567" y="3897"/>
                  </a:cubicBezTo>
                  <a:cubicBezTo>
                    <a:pt x="3454" y="3897"/>
                    <a:pt x="4204" y="4548"/>
                    <a:pt x="4331" y="5426"/>
                  </a:cubicBezTo>
                  <a:lnTo>
                    <a:pt x="5284" y="5426"/>
                  </a:lnTo>
                  <a:cubicBezTo>
                    <a:pt x="5407" y="4548"/>
                    <a:pt x="6162" y="3897"/>
                    <a:pt x="7049" y="3897"/>
                  </a:cubicBezTo>
                  <a:cubicBezTo>
                    <a:pt x="7936" y="3897"/>
                    <a:pt x="8686" y="4548"/>
                    <a:pt x="8813" y="5426"/>
                  </a:cubicBezTo>
                  <a:lnTo>
                    <a:pt x="9719" y="5426"/>
                  </a:lnTo>
                  <a:cubicBezTo>
                    <a:pt x="9842" y="4548"/>
                    <a:pt x="10592" y="3897"/>
                    <a:pt x="11484" y="3897"/>
                  </a:cubicBezTo>
                  <a:cubicBezTo>
                    <a:pt x="12371" y="3897"/>
                    <a:pt x="13121" y="4548"/>
                    <a:pt x="13248" y="5426"/>
                  </a:cubicBezTo>
                  <a:lnTo>
                    <a:pt x="14060" y="5426"/>
                  </a:lnTo>
                  <a:lnTo>
                    <a:pt x="14060" y="3114"/>
                  </a:lnTo>
                  <a:lnTo>
                    <a:pt x="13257" y="3114"/>
                  </a:lnTo>
                  <a:lnTo>
                    <a:pt x="13257" y="2359"/>
                  </a:lnTo>
                  <a:cubicBezTo>
                    <a:pt x="13257" y="1765"/>
                    <a:pt x="12823" y="1298"/>
                    <a:pt x="12253" y="1274"/>
                  </a:cubicBezTo>
                  <a:lnTo>
                    <a:pt x="119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" name="Google Shape;881;p58">
              <a:extLst>
                <a:ext uri="{FF2B5EF4-FFF2-40B4-BE49-F238E27FC236}">
                  <a16:creationId xmlns:a16="http://schemas.microsoft.com/office/drawing/2014/main" id="{062E7C82-A1C7-A942-8B82-A9CFDF68844D}"/>
                </a:ext>
              </a:extLst>
            </p:cNvPr>
            <p:cNvSpPr/>
            <p:nvPr/>
          </p:nvSpPr>
          <p:spPr>
            <a:xfrm>
              <a:off x="2117238" y="2095750"/>
              <a:ext cx="60050" cy="51450"/>
            </a:xfrm>
            <a:custGeom>
              <a:avLst/>
              <a:gdLst/>
              <a:ahLst/>
              <a:cxnLst/>
              <a:rect l="l" t="t" r="r" b="b"/>
              <a:pathLst>
                <a:path w="2402" h="2058" extrusionOk="0">
                  <a:moveTo>
                    <a:pt x="1032" y="618"/>
                  </a:moveTo>
                  <a:cubicBezTo>
                    <a:pt x="1255" y="618"/>
                    <a:pt x="1439" y="805"/>
                    <a:pt x="1439" y="1029"/>
                  </a:cubicBezTo>
                  <a:cubicBezTo>
                    <a:pt x="1436" y="1275"/>
                    <a:pt x="1234" y="1436"/>
                    <a:pt x="1024" y="1436"/>
                  </a:cubicBezTo>
                  <a:cubicBezTo>
                    <a:pt x="923" y="1436"/>
                    <a:pt x="820" y="1399"/>
                    <a:pt x="736" y="1317"/>
                  </a:cubicBezTo>
                  <a:cubicBezTo>
                    <a:pt x="481" y="1057"/>
                    <a:pt x="661" y="618"/>
                    <a:pt x="1024" y="618"/>
                  </a:cubicBezTo>
                  <a:cubicBezTo>
                    <a:pt x="1027" y="618"/>
                    <a:pt x="1029" y="618"/>
                    <a:pt x="1032" y="618"/>
                  </a:cubicBezTo>
                  <a:close/>
                  <a:moveTo>
                    <a:pt x="1029" y="0"/>
                  </a:moveTo>
                  <a:cubicBezTo>
                    <a:pt x="458" y="0"/>
                    <a:pt x="0" y="463"/>
                    <a:pt x="0" y="1029"/>
                  </a:cubicBezTo>
                  <a:cubicBezTo>
                    <a:pt x="0" y="1648"/>
                    <a:pt x="506" y="2058"/>
                    <a:pt x="1034" y="2058"/>
                  </a:cubicBezTo>
                  <a:cubicBezTo>
                    <a:pt x="1287" y="2058"/>
                    <a:pt x="1545" y="1964"/>
                    <a:pt x="1755" y="1755"/>
                  </a:cubicBezTo>
                  <a:cubicBezTo>
                    <a:pt x="2401" y="1109"/>
                    <a:pt x="1944" y="0"/>
                    <a:pt x="10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" name="Google Shape;882;p58">
              <a:extLst>
                <a:ext uri="{FF2B5EF4-FFF2-40B4-BE49-F238E27FC236}">
                  <a16:creationId xmlns:a16="http://schemas.microsoft.com/office/drawing/2014/main" id="{B6456C42-BE07-043C-9AB2-4F9D3E97582F}"/>
                </a:ext>
              </a:extLst>
            </p:cNvPr>
            <p:cNvSpPr/>
            <p:nvPr/>
          </p:nvSpPr>
          <p:spPr>
            <a:xfrm>
              <a:off x="1885588" y="2095750"/>
              <a:ext cx="60050" cy="51450"/>
            </a:xfrm>
            <a:custGeom>
              <a:avLst/>
              <a:gdLst/>
              <a:ahLst/>
              <a:cxnLst/>
              <a:rect l="l" t="t" r="r" b="b"/>
              <a:pathLst>
                <a:path w="2402" h="2058" extrusionOk="0">
                  <a:moveTo>
                    <a:pt x="1378" y="614"/>
                  </a:moveTo>
                  <a:cubicBezTo>
                    <a:pt x="1604" y="618"/>
                    <a:pt x="1788" y="802"/>
                    <a:pt x="1788" y="1029"/>
                  </a:cubicBezTo>
                  <a:cubicBezTo>
                    <a:pt x="1785" y="1275"/>
                    <a:pt x="1581" y="1436"/>
                    <a:pt x="1371" y="1436"/>
                  </a:cubicBezTo>
                  <a:cubicBezTo>
                    <a:pt x="1270" y="1436"/>
                    <a:pt x="1168" y="1399"/>
                    <a:pt x="1085" y="1317"/>
                  </a:cubicBezTo>
                  <a:cubicBezTo>
                    <a:pt x="831" y="1057"/>
                    <a:pt x="1010" y="618"/>
                    <a:pt x="1378" y="614"/>
                  </a:cubicBezTo>
                  <a:close/>
                  <a:moveTo>
                    <a:pt x="1378" y="0"/>
                  </a:moveTo>
                  <a:cubicBezTo>
                    <a:pt x="463" y="0"/>
                    <a:pt x="0" y="1109"/>
                    <a:pt x="651" y="1755"/>
                  </a:cubicBezTo>
                  <a:cubicBezTo>
                    <a:pt x="860" y="1964"/>
                    <a:pt x="1117" y="2058"/>
                    <a:pt x="1369" y="2058"/>
                  </a:cubicBezTo>
                  <a:cubicBezTo>
                    <a:pt x="1896" y="2058"/>
                    <a:pt x="2402" y="1648"/>
                    <a:pt x="2402" y="1029"/>
                  </a:cubicBezTo>
                  <a:cubicBezTo>
                    <a:pt x="2402" y="463"/>
                    <a:pt x="1944" y="0"/>
                    <a:pt x="1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" name="Google Shape;883;p58">
              <a:extLst>
                <a:ext uri="{FF2B5EF4-FFF2-40B4-BE49-F238E27FC236}">
                  <a16:creationId xmlns:a16="http://schemas.microsoft.com/office/drawing/2014/main" id="{8B4B45DC-6AB9-43B6-933C-6323ECBBEADB}"/>
                </a:ext>
              </a:extLst>
            </p:cNvPr>
            <p:cNvSpPr/>
            <p:nvPr/>
          </p:nvSpPr>
          <p:spPr>
            <a:xfrm>
              <a:off x="1997638" y="2095750"/>
              <a:ext cx="60050" cy="51450"/>
            </a:xfrm>
            <a:custGeom>
              <a:avLst/>
              <a:gdLst/>
              <a:ahLst/>
              <a:cxnLst/>
              <a:rect l="l" t="t" r="r" b="b"/>
              <a:pathLst>
                <a:path w="2402" h="2058" extrusionOk="0">
                  <a:moveTo>
                    <a:pt x="1378" y="614"/>
                  </a:moveTo>
                  <a:cubicBezTo>
                    <a:pt x="1604" y="618"/>
                    <a:pt x="1788" y="802"/>
                    <a:pt x="1788" y="1029"/>
                  </a:cubicBezTo>
                  <a:cubicBezTo>
                    <a:pt x="1785" y="1275"/>
                    <a:pt x="1581" y="1436"/>
                    <a:pt x="1371" y="1436"/>
                  </a:cubicBezTo>
                  <a:cubicBezTo>
                    <a:pt x="1270" y="1436"/>
                    <a:pt x="1168" y="1399"/>
                    <a:pt x="1085" y="1317"/>
                  </a:cubicBezTo>
                  <a:cubicBezTo>
                    <a:pt x="831" y="1057"/>
                    <a:pt x="1010" y="618"/>
                    <a:pt x="1378" y="614"/>
                  </a:cubicBezTo>
                  <a:close/>
                  <a:moveTo>
                    <a:pt x="1378" y="0"/>
                  </a:moveTo>
                  <a:cubicBezTo>
                    <a:pt x="463" y="0"/>
                    <a:pt x="0" y="1109"/>
                    <a:pt x="651" y="1755"/>
                  </a:cubicBezTo>
                  <a:cubicBezTo>
                    <a:pt x="860" y="1964"/>
                    <a:pt x="1117" y="2058"/>
                    <a:pt x="1369" y="2058"/>
                  </a:cubicBezTo>
                  <a:cubicBezTo>
                    <a:pt x="1896" y="2058"/>
                    <a:pt x="2402" y="1648"/>
                    <a:pt x="2402" y="1029"/>
                  </a:cubicBezTo>
                  <a:cubicBezTo>
                    <a:pt x="2402" y="463"/>
                    <a:pt x="1944" y="0"/>
                    <a:pt x="1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" name="Google Shape;884;p58">
              <a:extLst>
                <a:ext uri="{FF2B5EF4-FFF2-40B4-BE49-F238E27FC236}">
                  <a16:creationId xmlns:a16="http://schemas.microsoft.com/office/drawing/2014/main" id="{8800ACA3-37F9-6244-BACE-B2CBA3985008}"/>
                </a:ext>
              </a:extLst>
            </p:cNvPr>
            <p:cNvSpPr/>
            <p:nvPr/>
          </p:nvSpPr>
          <p:spPr>
            <a:xfrm>
              <a:off x="1857038" y="1979575"/>
              <a:ext cx="174825" cy="59000"/>
            </a:xfrm>
            <a:custGeom>
              <a:avLst/>
              <a:gdLst/>
              <a:ahLst/>
              <a:cxnLst/>
              <a:rect l="l" t="t" r="r" b="b"/>
              <a:pathLst>
                <a:path w="6993" h="2360" extrusionOk="0">
                  <a:moveTo>
                    <a:pt x="5874" y="755"/>
                  </a:moveTo>
                  <a:cubicBezTo>
                    <a:pt x="6072" y="765"/>
                    <a:pt x="6233" y="930"/>
                    <a:pt x="6233" y="1133"/>
                  </a:cubicBezTo>
                  <a:cubicBezTo>
                    <a:pt x="6233" y="1335"/>
                    <a:pt x="6072" y="1505"/>
                    <a:pt x="5874" y="1510"/>
                  </a:cubicBezTo>
                  <a:lnTo>
                    <a:pt x="2949" y="1510"/>
                  </a:lnTo>
                  <a:cubicBezTo>
                    <a:pt x="2746" y="1505"/>
                    <a:pt x="2586" y="1335"/>
                    <a:pt x="2586" y="1133"/>
                  </a:cubicBezTo>
                  <a:cubicBezTo>
                    <a:pt x="2586" y="930"/>
                    <a:pt x="2746" y="765"/>
                    <a:pt x="2949" y="755"/>
                  </a:cubicBezTo>
                  <a:close/>
                  <a:moveTo>
                    <a:pt x="1" y="0"/>
                  </a:moveTo>
                  <a:lnTo>
                    <a:pt x="1119" y="1166"/>
                  </a:lnTo>
                  <a:lnTo>
                    <a:pt x="1" y="2359"/>
                  </a:lnTo>
                  <a:lnTo>
                    <a:pt x="1180" y="2359"/>
                  </a:lnTo>
                  <a:lnTo>
                    <a:pt x="1874" y="1619"/>
                  </a:lnTo>
                  <a:cubicBezTo>
                    <a:pt x="2053" y="2038"/>
                    <a:pt x="2473" y="2317"/>
                    <a:pt x="2935" y="2317"/>
                  </a:cubicBezTo>
                  <a:lnTo>
                    <a:pt x="5837" y="2317"/>
                  </a:lnTo>
                  <a:cubicBezTo>
                    <a:pt x="6473" y="2317"/>
                    <a:pt x="6992" y="1798"/>
                    <a:pt x="6992" y="1161"/>
                  </a:cubicBezTo>
                  <a:cubicBezTo>
                    <a:pt x="6992" y="519"/>
                    <a:pt x="6473" y="5"/>
                    <a:pt x="5837" y="5"/>
                  </a:cubicBezTo>
                  <a:lnTo>
                    <a:pt x="2930" y="5"/>
                  </a:lnTo>
                  <a:cubicBezTo>
                    <a:pt x="2487" y="5"/>
                    <a:pt x="2081" y="260"/>
                    <a:pt x="1892" y="661"/>
                  </a:cubicBezTo>
                  <a:lnTo>
                    <a:pt x="11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2939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9CA721EB-4B8A-6FF3-E833-8D011958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3B02C62D-1340-D51B-EC3E-309E25C58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9" y="1040197"/>
            <a:ext cx="8777281" cy="306310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46815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32241C73-3111-E638-C374-43847096E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>
            <a:extLst>
              <a:ext uri="{FF2B5EF4-FFF2-40B4-BE49-F238E27FC236}">
                <a16:creationId xmlns:a16="http://schemas.microsoft.com/office/drawing/2014/main" id="{1FE1DDC9-2932-8906-7026-8A8B0715B1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8350" y="2181652"/>
            <a:ext cx="56673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ID-Factory</a:t>
            </a:r>
            <a:endParaRPr dirty="0" err="1"/>
          </a:p>
        </p:txBody>
      </p:sp>
      <p:sp>
        <p:nvSpPr>
          <p:cNvPr id="189" name="Google Shape;189;p34">
            <a:extLst>
              <a:ext uri="{FF2B5EF4-FFF2-40B4-BE49-F238E27FC236}">
                <a16:creationId xmlns:a16="http://schemas.microsoft.com/office/drawing/2014/main" id="{6FFBCD2D-59FA-DB8A-B2EB-9C5C2F5B1DC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38350" y="2645151"/>
            <a:ext cx="5667300" cy="13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lnSpc>
                <a:spcPct val="150000"/>
              </a:lnSpc>
            </a:pPr>
            <a:r>
              <a:rPr lang="en" dirty="0" err="1"/>
              <a:t>Generiert</a:t>
            </a:r>
            <a:r>
              <a:rPr lang="en" dirty="0"/>
              <a:t> </a:t>
            </a:r>
            <a:r>
              <a:rPr lang="en" dirty="0" err="1"/>
              <a:t>eindeutige</a:t>
            </a:r>
            <a:r>
              <a:rPr lang="en" dirty="0"/>
              <a:t> IDs für alle </a:t>
            </a:r>
            <a:r>
              <a:rPr lang="en" dirty="0" err="1"/>
              <a:t>vernetzten</a:t>
            </a:r>
            <a:r>
              <a:rPr lang="en" dirty="0"/>
              <a:t> Entities und Spieler.</a:t>
            </a:r>
            <a:endParaRPr lang="de-DE" dirty="0"/>
          </a:p>
          <a:p>
            <a:pPr marL="285750" indent="-285750" algn="l">
              <a:lnSpc>
                <a:spcPct val="200000"/>
              </a:lnSpc>
            </a:pPr>
            <a:r>
              <a:rPr lang="en" err="1"/>
              <a:t>Verhindert</a:t>
            </a:r>
            <a:r>
              <a:rPr lang="en" dirty="0"/>
              <a:t> ID-</a:t>
            </a:r>
            <a:r>
              <a:rPr lang="en" err="1"/>
              <a:t>Kollisionen</a:t>
            </a:r>
            <a:r>
              <a:rPr lang="en" dirty="0"/>
              <a:t> </a:t>
            </a:r>
            <a:r>
              <a:rPr lang="en" err="1"/>
              <a:t>im</a:t>
            </a:r>
            <a:r>
              <a:rPr lang="en" dirty="0"/>
              <a:t> </a:t>
            </a:r>
            <a:r>
              <a:rPr lang="en" err="1"/>
              <a:t>Netzwerk</a:t>
            </a:r>
            <a:r>
              <a:rPr lang="en" dirty="0"/>
              <a:t>.</a:t>
            </a:r>
            <a:endParaRPr lang="de-DE" dirty="0"/>
          </a:p>
        </p:txBody>
      </p:sp>
      <p:grpSp>
        <p:nvGrpSpPr>
          <p:cNvPr id="5" name="Google Shape;814;p58">
            <a:extLst>
              <a:ext uri="{FF2B5EF4-FFF2-40B4-BE49-F238E27FC236}">
                <a16:creationId xmlns:a16="http://schemas.microsoft.com/office/drawing/2014/main" id="{A4B1FCF1-99B2-A479-1967-F16D189CDAA8}"/>
              </a:ext>
            </a:extLst>
          </p:cNvPr>
          <p:cNvGrpSpPr/>
          <p:nvPr/>
        </p:nvGrpSpPr>
        <p:grpSpPr>
          <a:xfrm>
            <a:off x="4103890" y="1284585"/>
            <a:ext cx="930171" cy="844884"/>
            <a:chOff x="5673063" y="1220700"/>
            <a:chExt cx="363775" cy="349925"/>
          </a:xfrm>
        </p:grpSpPr>
        <p:sp>
          <p:nvSpPr>
            <p:cNvPr id="3" name="Google Shape;815;p58">
              <a:extLst>
                <a:ext uri="{FF2B5EF4-FFF2-40B4-BE49-F238E27FC236}">
                  <a16:creationId xmlns:a16="http://schemas.microsoft.com/office/drawing/2014/main" id="{44D532C7-C3E7-E721-B12D-E3E724E210C3}"/>
                </a:ext>
              </a:extLst>
            </p:cNvPr>
            <p:cNvSpPr/>
            <p:nvPr/>
          </p:nvSpPr>
          <p:spPr>
            <a:xfrm>
              <a:off x="5673063" y="1220700"/>
              <a:ext cx="363775" cy="349925"/>
            </a:xfrm>
            <a:custGeom>
              <a:avLst/>
              <a:gdLst/>
              <a:ahLst/>
              <a:cxnLst/>
              <a:rect l="l" t="t" r="r" b="b"/>
              <a:pathLst>
                <a:path w="14551" h="13997" extrusionOk="0">
                  <a:moveTo>
                    <a:pt x="4199" y="1732"/>
                  </a:moveTo>
                  <a:lnTo>
                    <a:pt x="6469" y="5280"/>
                  </a:lnTo>
                  <a:cubicBezTo>
                    <a:pt x="6799" y="5071"/>
                    <a:pt x="7176" y="4966"/>
                    <a:pt x="7552" y="4966"/>
                  </a:cubicBezTo>
                  <a:cubicBezTo>
                    <a:pt x="7933" y="4966"/>
                    <a:pt x="8314" y="5074"/>
                    <a:pt x="8648" y="5290"/>
                  </a:cubicBezTo>
                  <a:lnTo>
                    <a:pt x="10918" y="1737"/>
                  </a:lnTo>
                  <a:cubicBezTo>
                    <a:pt x="11295" y="1982"/>
                    <a:pt x="11649" y="2265"/>
                    <a:pt x="11965" y="2586"/>
                  </a:cubicBezTo>
                  <a:cubicBezTo>
                    <a:pt x="13074" y="3681"/>
                    <a:pt x="13720" y="5157"/>
                    <a:pt x="13786" y="6719"/>
                  </a:cubicBezTo>
                  <a:lnTo>
                    <a:pt x="9582" y="6903"/>
                  </a:lnTo>
                  <a:lnTo>
                    <a:pt x="9582" y="6997"/>
                  </a:lnTo>
                  <a:cubicBezTo>
                    <a:pt x="9582" y="7748"/>
                    <a:pt x="9167" y="8436"/>
                    <a:pt x="8507" y="8790"/>
                  </a:cubicBezTo>
                  <a:lnTo>
                    <a:pt x="10446" y="12531"/>
                  </a:lnTo>
                  <a:cubicBezTo>
                    <a:pt x="9538" y="13004"/>
                    <a:pt x="8542" y="13241"/>
                    <a:pt x="7547" y="13241"/>
                  </a:cubicBezTo>
                  <a:cubicBezTo>
                    <a:pt x="6566" y="13241"/>
                    <a:pt x="5584" y="13011"/>
                    <a:pt x="4685" y="12550"/>
                  </a:cubicBezTo>
                  <a:lnTo>
                    <a:pt x="4690" y="12550"/>
                  </a:lnTo>
                  <a:lnTo>
                    <a:pt x="6629" y="8809"/>
                  </a:lnTo>
                  <a:cubicBezTo>
                    <a:pt x="5950" y="8465"/>
                    <a:pt x="5520" y="7762"/>
                    <a:pt x="5520" y="6997"/>
                  </a:cubicBezTo>
                  <a:lnTo>
                    <a:pt x="5520" y="6917"/>
                  </a:lnTo>
                  <a:lnTo>
                    <a:pt x="1312" y="6733"/>
                  </a:lnTo>
                  <a:cubicBezTo>
                    <a:pt x="1378" y="5167"/>
                    <a:pt x="2029" y="3690"/>
                    <a:pt x="3138" y="2586"/>
                  </a:cubicBezTo>
                  <a:cubicBezTo>
                    <a:pt x="3459" y="2265"/>
                    <a:pt x="3812" y="1978"/>
                    <a:pt x="4199" y="1732"/>
                  </a:cubicBezTo>
                  <a:close/>
                  <a:moveTo>
                    <a:pt x="7549" y="1"/>
                  </a:moveTo>
                  <a:cubicBezTo>
                    <a:pt x="4718" y="1"/>
                    <a:pt x="2171" y="1704"/>
                    <a:pt x="1086" y="4322"/>
                  </a:cubicBezTo>
                  <a:cubicBezTo>
                    <a:pt x="0" y="6936"/>
                    <a:pt x="600" y="9946"/>
                    <a:pt x="2605" y="11946"/>
                  </a:cubicBezTo>
                  <a:cubicBezTo>
                    <a:pt x="3944" y="13285"/>
                    <a:pt x="5735" y="13996"/>
                    <a:pt x="7557" y="13996"/>
                  </a:cubicBezTo>
                  <a:cubicBezTo>
                    <a:pt x="8457" y="13996"/>
                    <a:pt x="9364" y="13823"/>
                    <a:pt x="10229" y="13466"/>
                  </a:cubicBezTo>
                  <a:cubicBezTo>
                    <a:pt x="12842" y="12380"/>
                    <a:pt x="14550" y="9828"/>
                    <a:pt x="14550" y="6997"/>
                  </a:cubicBezTo>
                  <a:cubicBezTo>
                    <a:pt x="14550" y="3134"/>
                    <a:pt x="11418" y="1"/>
                    <a:pt x="7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" name="Google Shape;816;p58">
              <a:extLst>
                <a:ext uri="{FF2B5EF4-FFF2-40B4-BE49-F238E27FC236}">
                  <a16:creationId xmlns:a16="http://schemas.microsoft.com/office/drawing/2014/main" id="{03C2F8BD-6BF4-5FCC-8F45-9362471781D5}"/>
                </a:ext>
              </a:extLst>
            </p:cNvPr>
            <p:cNvSpPr/>
            <p:nvPr/>
          </p:nvSpPr>
          <p:spPr>
            <a:xfrm>
              <a:off x="5829938" y="1363650"/>
              <a:ext cx="74675" cy="63950"/>
            </a:xfrm>
            <a:custGeom>
              <a:avLst/>
              <a:gdLst/>
              <a:ahLst/>
              <a:cxnLst/>
              <a:rect l="l" t="t" r="r" b="b"/>
              <a:pathLst>
                <a:path w="2987" h="2558" extrusionOk="0">
                  <a:moveTo>
                    <a:pt x="1284" y="0"/>
                  </a:moveTo>
                  <a:cubicBezTo>
                    <a:pt x="628" y="0"/>
                    <a:pt x="0" y="510"/>
                    <a:pt x="0" y="1279"/>
                  </a:cubicBezTo>
                  <a:cubicBezTo>
                    <a:pt x="0" y="1987"/>
                    <a:pt x="571" y="2558"/>
                    <a:pt x="1274" y="2558"/>
                  </a:cubicBezTo>
                  <a:cubicBezTo>
                    <a:pt x="2416" y="2558"/>
                    <a:pt x="2987" y="1180"/>
                    <a:pt x="2180" y="378"/>
                  </a:cubicBezTo>
                  <a:cubicBezTo>
                    <a:pt x="1919" y="117"/>
                    <a:pt x="1598" y="0"/>
                    <a:pt x="1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0839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157EC7B0-CFC4-AB5F-8A07-EBA387751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D0E9E522-B2AE-9533-3B06-64DDC164A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645" y="1997529"/>
            <a:ext cx="5236710" cy="11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741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01DEF79D-7D41-A943-3C3A-9F511D5DB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>
            <a:extLst>
              <a:ext uri="{FF2B5EF4-FFF2-40B4-BE49-F238E27FC236}">
                <a16:creationId xmlns:a16="http://schemas.microsoft.com/office/drawing/2014/main" id="{921B2DFD-D55B-2AC6-1EB3-F3DD7A2A2E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8350" y="2181652"/>
            <a:ext cx="56673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ID-Component</a:t>
            </a:r>
            <a:endParaRPr dirty="0" err="1"/>
          </a:p>
        </p:txBody>
      </p:sp>
      <p:sp>
        <p:nvSpPr>
          <p:cNvPr id="189" name="Google Shape;189;p34">
            <a:extLst>
              <a:ext uri="{FF2B5EF4-FFF2-40B4-BE49-F238E27FC236}">
                <a16:creationId xmlns:a16="http://schemas.microsoft.com/office/drawing/2014/main" id="{F445A7CC-F2AF-4B1C-A48C-23DD5070FF0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38350" y="2645151"/>
            <a:ext cx="5667300" cy="13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lnSpc>
                <a:spcPct val="150000"/>
              </a:lnSpc>
            </a:pPr>
            <a:r>
              <a:rPr lang="en" dirty="0" err="1"/>
              <a:t>Fügt</a:t>
            </a:r>
            <a:r>
              <a:rPr lang="en" dirty="0"/>
              <a:t> Entities </a:t>
            </a:r>
            <a:r>
              <a:rPr lang="en" dirty="0" err="1"/>
              <a:t>eine</a:t>
            </a:r>
            <a:r>
              <a:rPr lang="en" dirty="0"/>
              <a:t> </a:t>
            </a:r>
            <a:r>
              <a:rPr lang="en" dirty="0" err="1"/>
              <a:t>eindeutige</a:t>
            </a:r>
            <a:r>
              <a:rPr lang="en" dirty="0"/>
              <a:t> </a:t>
            </a:r>
            <a:r>
              <a:rPr lang="en" dirty="0" err="1"/>
              <a:t>Netzwerk</a:t>
            </a:r>
            <a:r>
              <a:rPr lang="en" dirty="0"/>
              <a:t>-ID </a:t>
            </a:r>
            <a:r>
              <a:rPr lang="en" dirty="0" err="1"/>
              <a:t>hinzu</a:t>
            </a:r>
            <a:r>
              <a:rPr lang="en" dirty="0"/>
              <a:t>.</a:t>
            </a:r>
            <a:endParaRPr lang="de-DE" dirty="0"/>
          </a:p>
          <a:p>
            <a:pPr marL="285750" indent="-285750" algn="l">
              <a:lnSpc>
                <a:spcPct val="150000"/>
              </a:lnSpc>
            </a:pPr>
            <a:r>
              <a:rPr lang="en" dirty="0" err="1"/>
              <a:t>Erlaubt</a:t>
            </a:r>
            <a:r>
              <a:rPr lang="en" dirty="0"/>
              <a:t> </a:t>
            </a:r>
            <a:r>
              <a:rPr lang="en" dirty="0" err="1"/>
              <a:t>Identifikation</a:t>
            </a:r>
            <a:r>
              <a:rPr lang="en" dirty="0"/>
              <a:t> und </a:t>
            </a:r>
            <a:r>
              <a:rPr lang="en" dirty="0" err="1"/>
              <a:t>Zuordnung</a:t>
            </a:r>
            <a:r>
              <a:rPr lang="en" dirty="0"/>
              <a:t> der Entities </a:t>
            </a:r>
            <a:r>
              <a:rPr lang="en" dirty="0" err="1"/>
              <a:t>im</a:t>
            </a:r>
            <a:r>
              <a:rPr lang="en" dirty="0"/>
              <a:t> </a:t>
            </a:r>
            <a:r>
              <a:rPr lang="en" dirty="0" err="1"/>
              <a:t>gesamten</a:t>
            </a:r>
            <a:r>
              <a:rPr lang="en" dirty="0"/>
              <a:t> </a:t>
            </a:r>
            <a:r>
              <a:rPr lang="en" dirty="0" err="1"/>
              <a:t>Netzwerk</a:t>
            </a:r>
            <a:r>
              <a:rPr lang="en" dirty="0"/>
              <a:t>.</a:t>
            </a:r>
            <a:endParaRPr lang="de-DE" dirty="0"/>
          </a:p>
        </p:txBody>
      </p:sp>
      <p:grpSp>
        <p:nvGrpSpPr>
          <p:cNvPr id="9" name="Google Shape;744;p58">
            <a:extLst>
              <a:ext uri="{FF2B5EF4-FFF2-40B4-BE49-F238E27FC236}">
                <a16:creationId xmlns:a16="http://schemas.microsoft.com/office/drawing/2014/main" id="{55EF35B4-5791-EEF3-CC78-588B955B0E5F}"/>
              </a:ext>
            </a:extLst>
          </p:cNvPr>
          <p:cNvGrpSpPr/>
          <p:nvPr/>
        </p:nvGrpSpPr>
        <p:grpSpPr>
          <a:xfrm>
            <a:off x="4253788" y="883530"/>
            <a:ext cx="638918" cy="1293495"/>
            <a:chOff x="7871338" y="3085900"/>
            <a:chExt cx="174575" cy="349500"/>
          </a:xfrm>
        </p:grpSpPr>
        <p:sp>
          <p:nvSpPr>
            <p:cNvPr id="7" name="Google Shape;745;p58">
              <a:extLst>
                <a:ext uri="{FF2B5EF4-FFF2-40B4-BE49-F238E27FC236}">
                  <a16:creationId xmlns:a16="http://schemas.microsoft.com/office/drawing/2014/main" id="{B201593F-F56C-C24E-1797-E0178FE31A5F}"/>
                </a:ext>
              </a:extLst>
            </p:cNvPr>
            <p:cNvSpPr/>
            <p:nvPr/>
          </p:nvSpPr>
          <p:spPr>
            <a:xfrm>
              <a:off x="7871338" y="3203850"/>
              <a:ext cx="78000" cy="231550"/>
            </a:xfrm>
            <a:custGeom>
              <a:avLst/>
              <a:gdLst/>
              <a:ahLst/>
              <a:cxnLst/>
              <a:rect l="l" t="t" r="r" b="b"/>
              <a:pathLst>
                <a:path w="3120" h="9262" extrusionOk="0">
                  <a:moveTo>
                    <a:pt x="1180" y="3444"/>
                  </a:moveTo>
                  <a:cubicBezTo>
                    <a:pt x="1392" y="3444"/>
                    <a:pt x="1557" y="3614"/>
                    <a:pt x="1557" y="3822"/>
                  </a:cubicBezTo>
                  <a:lnTo>
                    <a:pt x="1557" y="7738"/>
                  </a:lnTo>
                  <a:cubicBezTo>
                    <a:pt x="1557" y="7945"/>
                    <a:pt x="1392" y="8115"/>
                    <a:pt x="1180" y="8115"/>
                  </a:cubicBezTo>
                  <a:cubicBezTo>
                    <a:pt x="972" y="8115"/>
                    <a:pt x="803" y="7945"/>
                    <a:pt x="803" y="7738"/>
                  </a:cubicBezTo>
                  <a:lnTo>
                    <a:pt x="803" y="3822"/>
                  </a:lnTo>
                  <a:cubicBezTo>
                    <a:pt x="803" y="3614"/>
                    <a:pt x="972" y="3444"/>
                    <a:pt x="1180" y="3444"/>
                  </a:cubicBezTo>
                  <a:close/>
                  <a:moveTo>
                    <a:pt x="1" y="0"/>
                  </a:moveTo>
                  <a:lnTo>
                    <a:pt x="1" y="1510"/>
                  </a:lnTo>
                  <a:lnTo>
                    <a:pt x="972" y="2439"/>
                  </a:lnTo>
                  <a:cubicBezTo>
                    <a:pt x="411" y="2685"/>
                    <a:pt x="48" y="3241"/>
                    <a:pt x="48" y="3855"/>
                  </a:cubicBezTo>
                  <a:lnTo>
                    <a:pt x="48" y="7728"/>
                  </a:lnTo>
                  <a:cubicBezTo>
                    <a:pt x="48" y="8573"/>
                    <a:pt x="737" y="9261"/>
                    <a:pt x="1581" y="9261"/>
                  </a:cubicBezTo>
                  <a:cubicBezTo>
                    <a:pt x="2430" y="9261"/>
                    <a:pt x="3114" y="8573"/>
                    <a:pt x="3114" y="7728"/>
                  </a:cubicBezTo>
                  <a:lnTo>
                    <a:pt x="3114" y="3855"/>
                  </a:lnTo>
                  <a:cubicBezTo>
                    <a:pt x="3119" y="3246"/>
                    <a:pt x="2760" y="2694"/>
                    <a:pt x="2204" y="2449"/>
                  </a:cubicBezTo>
                  <a:lnTo>
                    <a:pt x="3114" y="1515"/>
                  </a:lnTo>
                  <a:lnTo>
                    <a:pt x="3114" y="0"/>
                  </a:lnTo>
                  <a:lnTo>
                    <a:pt x="1581" y="14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" name="Google Shape;746;p58">
              <a:extLst>
                <a:ext uri="{FF2B5EF4-FFF2-40B4-BE49-F238E27FC236}">
                  <a16:creationId xmlns:a16="http://schemas.microsoft.com/office/drawing/2014/main" id="{270F0FD4-1074-7AF8-0DF7-10E4C1CD47DB}"/>
                </a:ext>
              </a:extLst>
            </p:cNvPr>
            <p:cNvSpPr/>
            <p:nvPr/>
          </p:nvSpPr>
          <p:spPr>
            <a:xfrm>
              <a:off x="7968063" y="3085900"/>
              <a:ext cx="77850" cy="231550"/>
            </a:xfrm>
            <a:custGeom>
              <a:avLst/>
              <a:gdLst/>
              <a:ahLst/>
              <a:cxnLst/>
              <a:rect l="l" t="t" r="r" b="b"/>
              <a:pathLst>
                <a:path w="3114" h="9262" extrusionOk="0">
                  <a:moveTo>
                    <a:pt x="1180" y="3444"/>
                  </a:moveTo>
                  <a:cubicBezTo>
                    <a:pt x="1392" y="3444"/>
                    <a:pt x="1557" y="3614"/>
                    <a:pt x="1557" y="3822"/>
                  </a:cubicBezTo>
                  <a:lnTo>
                    <a:pt x="1557" y="7738"/>
                  </a:lnTo>
                  <a:cubicBezTo>
                    <a:pt x="1557" y="7945"/>
                    <a:pt x="1392" y="8115"/>
                    <a:pt x="1180" y="8115"/>
                  </a:cubicBezTo>
                  <a:cubicBezTo>
                    <a:pt x="972" y="8115"/>
                    <a:pt x="802" y="7945"/>
                    <a:pt x="802" y="7738"/>
                  </a:cubicBezTo>
                  <a:lnTo>
                    <a:pt x="802" y="3822"/>
                  </a:lnTo>
                  <a:cubicBezTo>
                    <a:pt x="802" y="3614"/>
                    <a:pt x="972" y="3444"/>
                    <a:pt x="1180" y="3444"/>
                  </a:cubicBezTo>
                  <a:close/>
                  <a:moveTo>
                    <a:pt x="0" y="0"/>
                  </a:moveTo>
                  <a:lnTo>
                    <a:pt x="0" y="1510"/>
                  </a:lnTo>
                  <a:lnTo>
                    <a:pt x="967" y="2440"/>
                  </a:lnTo>
                  <a:cubicBezTo>
                    <a:pt x="406" y="2685"/>
                    <a:pt x="43" y="3242"/>
                    <a:pt x="47" y="3855"/>
                  </a:cubicBezTo>
                  <a:lnTo>
                    <a:pt x="47" y="7728"/>
                  </a:lnTo>
                  <a:cubicBezTo>
                    <a:pt x="47" y="8573"/>
                    <a:pt x="736" y="9262"/>
                    <a:pt x="1581" y="9262"/>
                  </a:cubicBezTo>
                  <a:cubicBezTo>
                    <a:pt x="2425" y="9262"/>
                    <a:pt x="3114" y="8573"/>
                    <a:pt x="3114" y="7728"/>
                  </a:cubicBezTo>
                  <a:lnTo>
                    <a:pt x="3114" y="3855"/>
                  </a:lnTo>
                  <a:cubicBezTo>
                    <a:pt x="3114" y="3246"/>
                    <a:pt x="2760" y="2694"/>
                    <a:pt x="2203" y="2449"/>
                  </a:cubicBezTo>
                  <a:lnTo>
                    <a:pt x="3114" y="1515"/>
                  </a:lnTo>
                  <a:lnTo>
                    <a:pt x="3114" y="0"/>
                  </a:lnTo>
                  <a:lnTo>
                    <a:pt x="1581" y="1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52420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5EF3010B-57D9-E6C2-1E1E-9FA298C08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81B3C22C-02FA-D0DD-591E-D42FE6BAC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029" y="1829481"/>
            <a:ext cx="4999946" cy="148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713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>
          <a:extLst>
            <a:ext uri="{FF2B5EF4-FFF2-40B4-BE49-F238E27FC236}">
              <a16:creationId xmlns:a16="http://schemas.microsoft.com/office/drawing/2014/main" id="{6DD04D7F-1A16-A378-BEDD-B8E73FC16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60">
            <a:extLst>
              <a:ext uri="{FF2B5EF4-FFF2-40B4-BE49-F238E27FC236}">
                <a16:creationId xmlns:a16="http://schemas.microsoft.com/office/drawing/2014/main" id="{DB2003FB-10E3-D2D6-3DB9-1788FF1B9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Sprites &amp; Animationen </a:t>
            </a:r>
            <a:endParaRPr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53B58B-23FE-BEE3-A000-59A8D6CEF8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139700" indent="0">
              <a:lnSpc>
                <a:spcPct val="200000"/>
              </a:lnSpc>
              <a:buNone/>
            </a:pPr>
            <a:r>
              <a:rPr lang="de-DE" sz="2000" dirty="0">
                <a:latin typeface="Alfa Slab One" panose="020B0604020202020204" charset="0"/>
              </a:rPr>
              <a:t>Assets</a:t>
            </a:r>
            <a:endParaRPr lang="de-DE" sz="600" dirty="0">
              <a:latin typeface="Alfa Slab One" panose="020B0604020202020204" charset="0"/>
            </a:endParaRPr>
          </a:p>
          <a:p>
            <a:pPr>
              <a:lnSpc>
                <a:spcPct val="200000"/>
              </a:lnSpc>
              <a:buClr>
                <a:schemeClr val="accent1"/>
              </a:buClr>
            </a:pPr>
            <a:r>
              <a:rPr lang="de-DE" sz="1800" dirty="0"/>
              <a:t>Open Source</a:t>
            </a:r>
          </a:p>
          <a:p>
            <a:pPr>
              <a:lnSpc>
                <a:spcPct val="200000"/>
              </a:lnSpc>
              <a:buClr>
                <a:schemeClr val="accent1"/>
              </a:buClr>
            </a:pPr>
            <a:r>
              <a:rPr lang="de-DE" sz="1800" dirty="0"/>
              <a:t>Isometrisch</a:t>
            </a:r>
          </a:p>
          <a:p>
            <a:pPr>
              <a:lnSpc>
                <a:spcPct val="200000"/>
              </a:lnSpc>
              <a:buClr>
                <a:schemeClr val="accent1"/>
              </a:buClr>
            </a:pPr>
            <a:r>
              <a:rPr lang="de-DE" sz="1800" dirty="0"/>
              <a:t>Farbschema</a:t>
            </a:r>
          </a:p>
          <a:p>
            <a:pPr>
              <a:lnSpc>
                <a:spcPct val="200000"/>
              </a:lnSpc>
              <a:buClr>
                <a:schemeClr val="accent1"/>
              </a:buClr>
            </a:pPr>
            <a:r>
              <a:rPr lang="de-DE" sz="1800" dirty="0"/>
              <a:t>Pixelgröße</a:t>
            </a:r>
          </a:p>
          <a:p>
            <a:pPr>
              <a:lnSpc>
                <a:spcPct val="200000"/>
              </a:lnSpc>
              <a:buClr>
                <a:schemeClr val="accent1"/>
              </a:buClr>
            </a:pPr>
            <a:endParaRPr lang="de-DE" sz="1800" dirty="0"/>
          </a:p>
          <a:p>
            <a:pPr marL="139700" indent="0">
              <a:lnSpc>
                <a:spcPct val="200000"/>
              </a:lnSpc>
              <a:buNone/>
            </a:pPr>
            <a:endParaRPr lang="de-DE" sz="2000" dirty="0"/>
          </a:p>
          <a:p>
            <a:endParaRPr lang="de-DE" sz="20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5D74B40-8286-3CEF-321A-43F273E5A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39" y="2254777"/>
            <a:ext cx="2468880" cy="633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577365-CC63-279C-B3FE-0A5450FB6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6779" y="3669083"/>
            <a:ext cx="3204104" cy="24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21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>
          <a:extLst>
            <a:ext uri="{FF2B5EF4-FFF2-40B4-BE49-F238E27FC236}">
              <a16:creationId xmlns:a16="http://schemas.microsoft.com/office/drawing/2014/main" id="{C250D064-E251-9D02-13FC-5112FA3E4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60">
            <a:extLst>
              <a:ext uri="{FF2B5EF4-FFF2-40B4-BE49-F238E27FC236}">
                <a16:creationId xmlns:a16="http://schemas.microsoft.com/office/drawing/2014/main" id="{FD504194-91DE-CD62-A616-A5222A1631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Sprites &amp; Animationen </a:t>
            </a:r>
            <a:endParaRPr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1D33780-2C0C-5DEB-425A-7898CDED2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035" y="974856"/>
            <a:ext cx="7704000" cy="3462600"/>
          </a:xfrm>
        </p:spPr>
        <p:txBody>
          <a:bodyPr>
            <a:normAutofit/>
          </a:bodyPr>
          <a:lstStyle/>
          <a:p>
            <a:pPr marL="139700" indent="0">
              <a:lnSpc>
                <a:spcPct val="200000"/>
              </a:lnSpc>
              <a:buNone/>
            </a:pPr>
            <a:r>
              <a:rPr lang="de-DE" sz="2000" dirty="0" err="1">
                <a:latin typeface="Alfa Slab One" panose="020B0604020202020204" charset="0"/>
              </a:rPr>
              <a:t>Aseprite</a:t>
            </a:r>
            <a:r>
              <a:rPr lang="de-DE" sz="2000" dirty="0">
                <a:latin typeface="Alfa Slab One" panose="020B0604020202020204" charset="0"/>
              </a:rPr>
              <a:t> Workflow</a:t>
            </a:r>
            <a:endParaRPr lang="de-DE" sz="600" dirty="0">
              <a:latin typeface="Alfa Slab One" panose="020B0604020202020204" charset="0"/>
            </a:endParaRPr>
          </a:p>
          <a:p>
            <a:pPr marL="139700" indent="0">
              <a:lnSpc>
                <a:spcPct val="200000"/>
              </a:lnSpc>
              <a:buNone/>
            </a:pPr>
            <a:r>
              <a:rPr lang="de-DE" sz="2000" dirty="0"/>
              <a:t> </a:t>
            </a:r>
          </a:p>
          <a:p>
            <a:endParaRPr lang="de-DE" sz="2000" dirty="0"/>
          </a:p>
        </p:txBody>
      </p:sp>
      <p:pic>
        <p:nvPicPr>
          <p:cNvPr id="11" name="Picture 10" descr="A collection of different types of buildings&#10;&#10;AI-generated content may be incorrect.">
            <a:extLst>
              <a:ext uri="{FF2B5EF4-FFF2-40B4-BE49-F238E27FC236}">
                <a16:creationId xmlns:a16="http://schemas.microsoft.com/office/drawing/2014/main" id="{70D79D18-71EE-AB3A-5507-907125199E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865"/>
          <a:stretch/>
        </p:blipFill>
        <p:spPr>
          <a:xfrm>
            <a:off x="626603" y="1939214"/>
            <a:ext cx="1980233" cy="1490662"/>
          </a:xfrm>
          <a:prstGeom prst="rect">
            <a:avLst/>
          </a:prstGeom>
        </p:spPr>
      </p:pic>
      <p:pic>
        <p:nvPicPr>
          <p:cNvPr id="5" name="Picture 4" descr="A pixel art of buildings&#10;&#10;AI-generated content may be incorrect.">
            <a:extLst>
              <a:ext uri="{FF2B5EF4-FFF2-40B4-BE49-F238E27FC236}">
                <a16:creationId xmlns:a16="http://schemas.microsoft.com/office/drawing/2014/main" id="{31A9DBAC-5C4E-1A87-13E0-A736FF90F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622" y="1939214"/>
            <a:ext cx="1219200" cy="1219200"/>
          </a:xfrm>
          <a:prstGeom prst="rect">
            <a:avLst/>
          </a:prstGeom>
        </p:spPr>
      </p:pic>
      <p:pic>
        <p:nvPicPr>
          <p:cNvPr id="8" name="Picture 7" descr="A pixel art of a building&#10;&#10;AI-generated content may be incorrect.">
            <a:extLst>
              <a:ext uri="{FF2B5EF4-FFF2-40B4-BE49-F238E27FC236}">
                <a16:creationId xmlns:a16="http://schemas.microsoft.com/office/drawing/2014/main" id="{32E6FBC9-5F6D-D240-A2D5-5D29B7396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208" y="1939214"/>
            <a:ext cx="1219200" cy="1219200"/>
          </a:xfrm>
          <a:prstGeom prst="rect">
            <a:avLst/>
          </a:prstGeom>
        </p:spPr>
      </p:pic>
      <p:pic>
        <p:nvPicPr>
          <p:cNvPr id="10" name="Picture 9" descr="A video game graphics of a building on fire&#10;&#10;AI-generated content may be incorrect.">
            <a:extLst>
              <a:ext uri="{FF2B5EF4-FFF2-40B4-BE49-F238E27FC236}">
                <a16:creationId xmlns:a16="http://schemas.microsoft.com/office/drawing/2014/main" id="{E9701083-B3BB-7550-FE4C-C84D497AF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4574" y="1895903"/>
            <a:ext cx="1305822" cy="13058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150F89-DCE0-B156-F510-FAFEA4E72C4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69399"/>
          <a:stretch/>
        </p:blipFill>
        <p:spPr>
          <a:xfrm>
            <a:off x="6341770" y="1253654"/>
            <a:ext cx="2370913" cy="46519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078D210-CC63-44FD-1F40-BAB00D4DB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3988" y="917567"/>
            <a:ext cx="1238695" cy="318065"/>
          </a:xfrm>
          <a:prstGeom prst="rect">
            <a:avLst/>
          </a:prstGeom>
        </p:spPr>
      </p:pic>
      <p:pic>
        <p:nvPicPr>
          <p:cNvPr id="4" name="Picture 3" descr="A white arrow pointing down&#10;&#10;AI-generated content may be incorrect.">
            <a:extLst>
              <a:ext uri="{FF2B5EF4-FFF2-40B4-BE49-F238E27FC236}">
                <a16:creationId xmlns:a16="http://schemas.microsoft.com/office/drawing/2014/main" id="{48FDCC44-E8B5-9C6F-EE88-BF1CD03A84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2771425" y="2410630"/>
            <a:ext cx="633920" cy="633920"/>
          </a:xfrm>
          <a:prstGeom prst="rect">
            <a:avLst/>
          </a:prstGeom>
        </p:spPr>
      </p:pic>
      <p:pic>
        <p:nvPicPr>
          <p:cNvPr id="6" name="Picture 5" descr="A white arrow pointing down&#10;&#10;AI-generated content may be incorrect.">
            <a:extLst>
              <a:ext uri="{FF2B5EF4-FFF2-40B4-BE49-F238E27FC236}">
                <a16:creationId xmlns:a16="http://schemas.microsoft.com/office/drawing/2014/main" id="{C9841257-22F2-7DA4-5F1C-805ACA9EC9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4534555" y="2410630"/>
            <a:ext cx="633920" cy="633920"/>
          </a:xfrm>
          <a:prstGeom prst="rect">
            <a:avLst/>
          </a:prstGeom>
        </p:spPr>
      </p:pic>
      <p:pic>
        <p:nvPicPr>
          <p:cNvPr id="7" name="Picture 6" descr="A white arrow pointing down&#10;&#10;AI-generated content may be incorrect.">
            <a:extLst>
              <a:ext uri="{FF2B5EF4-FFF2-40B4-BE49-F238E27FC236}">
                <a16:creationId xmlns:a16="http://schemas.microsoft.com/office/drawing/2014/main" id="{5FDE56D9-F38C-0160-F063-31E280AC43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6217531" y="2410630"/>
            <a:ext cx="633920" cy="633920"/>
          </a:xfrm>
          <a:prstGeom prst="rect">
            <a:avLst/>
          </a:prstGeom>
        </p:spPr>
      </p:pic>
      <p:pic>
        <p:nvPicPr>
          <p:cNvPr id="9" name="Picture 8" descr="A white arrow pointing down&#10;&#10;AI-generated content may be incorrect.">
            <a:extLst>
              <a:ext uri="{FF2B5EF4-FFF2-40B4-BE49-F238E27FC236}">
                <a16:creationId xmlns:a16="http://schemas.microsoft.com/office/drawing/2014/main" id="{C16740D8-62D3-DEA3-811C-8C72356AE4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4712" y="1547556"/>
            <a:ext cx="633920" cy="63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5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>
          <a:extLst>
            <a:ext uri="{FF2B5EF4-FFF2-40B4-BE49-F238E27FC236}">
              <a16:creationId xmlns:a16="http://schemas.microsoft.com/office/drawing/2014/main" id="{4FB5AF5D-BEB4-FA52-70F3-0B797A6BC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F8FD44A-3D14-697A-D1CE-41C624D95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556" y="1671320"/>
            <a:ext cx="1704637" cy="23763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204CC2-0E60-87DD-8FB2-15008B786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743" y="1691474"/>
            <a:ext cx="1704923" cy="21442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38289CD-8724-AA6F-0B99-876D14CAE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850" y="1951620"/>
            <a:ext cx="2300393" cy="2500210"/>
          </a:xfrm>
          <a:prstGeom prst="rect">
            <a:avLst/>
          </a:prstGeom>
        </p:spPr>
      </p:pic>
      <p:sp>
        <p:nvSpPr>
          <p:cNvPr id="918" name="Google Shape;918;p60">
            <a:extLst>
              <a:ext uri="{FF2B5EF4-FFF2-40B4-BE49-F238E27FC236}">
                <a16:creationId xmlns:a16="http://schemas.microsoft.com/office/drawing/2014/main" id="{ECBA5482-C156-04F6-6ECE-702646FD78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Sprites &amp; Animationen </a:t>
            </a:r>
            <a:endParaRPr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21990B8-4B26-A719-8914-A858B1882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035" y="974856"/>
            <a:ext cx="7704000" cy="3462600"/>
          </a:xfrm>
        </p:spPr>
        <p:txBody>
          <a:bodyPr>
            <a:normAutofit/>
          </a:bodyPr>
          <a:lstStyle/>
          <a:p>
            <a:pPr marL="139700" indent="0">
              <a:lnSpc>
                <a:spcPct val="200000"/>
              </a:lnSpc>
              <a:buNone/>
            </a:pPr>
            <a:r>
              <a:rPr lang="de-DE" sz="2000" dirty="0" err="1">
                <a:latin typeface="Alfa Slab One" panose="020B0604020202020204" charset="0"/>
              </a:rPr>
              <a:t>Aseprite</a:t>
            </a:r>
            <a:r>
              <a:rPr lang="de-DE" sz="2000" dirty="0">
                <a:latin typeface="Alfa Slab One" panose="020B0604020202020204" charset="0"/>
              </a:rPr>
              <a:t> Workflow</a:t>
            </a:r>
            <a:endParaRPr lang="de-DE" sz="600" dirty="0">
              <a:latin typeface="Alfa Slab One" panose="020B0604020202020204" charset="0"/>
            </a:endParaRPr>
          </a:p>
          <a:p>
            <a:pPr marL="139700" indent="0">
              <a:lnSpc>
                <a:spcPct val="200000"/>
              </a:lnSpc>
              <a:buNone/>
            </a:pPr>
            <a:r>
              <a:rPr lang="de-DE" sz="2000" dirty="0"/>
              <a:t> </a:t>
            </a:r>
          </a:p>
          <a:p>
            <a:endParaRPr lang="de-DE" sz="2000" dirty="0"/>
          </a:p>
        </p:txBody>
      </p:sp>
      <p:pic>
        <p:nvPicPr>
          <p:cNvPr id="11" name="Picture 10" descr="A collection of different types of buildings&#10;&#10;AI-generated content may be incorrect.">
            <a:extLst>
              <a:ext uri="{FF2B5EF4-FFF2-40B4-BE49-F238E27FC236}">
                <a16:creationId xmlns:a16="http://schemas.microsoft.com/office/drawing/2014/main" id="{7BCE2A32-D61A-0FC2-1437-8EC4C590A6C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0865"/>
          <a:stretch/>
        </p:blipFill>
        <p:spPr>
          <a:xfrm>
            <a:off x="626603" y="1939214"/>
            <a:ext cx="1980233" cy="1490662"/>
          </a:xfrm>
          <a:prstGeom prst="rect">
            <a:avLst/>
          </a:prstGeom>
        </p:spPr>
      </p:pic>
      <p:pic>
        <p:nvPicPr>
          <p:cNvPr id="5" name="Picture 4" descr="A pixel art of buildings&#10;&#10;AI-generated content may be incorrect.">
            <a:extLst>
              <a:ext uri="{FF2B5EF4-FFF2-40B4-BE49-F238E27FC236}">
                <a16:creationId xmlns:a16="http://schemas.microsoft.com/office/drawing/2014/main" id="{1443B007-A2D6-A210-5B98-D43A03AF4B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8622" y="1939214"/>
            <a:ext cx="1219200" cy="1219200"/>
          </a:xfrm>
          <a:prstGeom prst="rect">
            <a:avLst/>
          </a:prstGeom>
        </p:spPr>
      </p:pic>
      <p:pic>
        <p:nvPicPr>
          <p:cNvPr id="8" name="Picture 7" descr="A pixel art of a building&#10;&#10;AI-generated content may be incorrect.">
            <a:extLst>
              <a:ext uri="{FF2B5EF4-FFF2-40B4-BE49-F238E27FC236}">
                <a16:creationId xmlns:a16="http://schemas.microsoft.com/office/drawing/2014/main" id="{87AC39CE-1907-5974-6A7F-77323B8829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5796" y="1924144"/>
            <a:ext cx="1219200" cy="1219200"/>
          </a:xfrm>
          <a:prstGeom prst="rect">
            <a:avLst/>
          </a:prstGeom>
        </p:spPr>
      </p:pic>
      <p:pic>
        <p:nvPicPr>
          <p:cNvPr id="10" name="Picture 9" descr="A video game graphics of a building on fire&#10;&#10;AI-generated content may be incorrect.">
            <a:extLst>
              <a:ext uri="{FF2B5EF4-FFF2-40B4-BE49-F238E27FC236}">
                <a16:creationId xmlns:a16="http://schemas.microsoft.com/office/drawing/2014/main" id="{40582D50-6B66-B860-7E2A-26E9D2E5B1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4574" y="1895903"/>
            <a:ext cx="1305822" cy="13058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1D4FBB-6C84-1090-0DB9-78D3A5F2952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69399"/>
          <a:stretch/>
        </p:blipFill>
        <p:spPr>
          <a:xfrm>
            <a:off x="6341770" y="1253654"/>
            <a:ext cx="2370913" cy="46519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9950252-5E3C-3608-85B3-374A5D54E3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73988" y="917567"/>
            <a:ext cx="1238695" cy="3180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4C013D-F35D-B373-5EEC-418CD20113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1322" y="2834640"/>
            <a:ext cx="2411446" cy="179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97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>
          <a:extLst>
            <a:ext uri="{FF2B5EF4-FFF2-40B4-BE49-F238E27FC236}">
              <a16:creationId xmlns:a16="http://schemas.microsoft.com/office/drawing/2014/main" id="{3911630C-6FD7-6B8A-8342-58140D2A1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60">
            <a:extLst>
              <a:ext uri="{FF2B5EF4-FFF2-40B4-BE49-F238E27FC236}">
                <a16:creationId xmlns:a16="http://schemas.microsoft.com/office/drawing/2014/main" id="{493CA385-F17E-92A1-4198-4ED9728EE3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Sprites &amp; Animationen </a:t>
            </a:r>
            <a:endParaRPr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C32729A-55B7-77D2-2E5E-8C426B2970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019" y="768058"/>
            <a:ext cx="7704000" cy="3462600"/>
          </a:xfrm>
        </p:spPr>
        <p:txBody>
          <a:bodyPr>
            <a:normAutofit/>
          </a:bodyPr>
          <a:lstStyle/>
          <a:p>
            <a:pPr marL="139700" indent="0">
              <a:lnSpc>
                <a:spcPct val="200000"/>
              </a:lnSpc>
              <a:buNone/>
            </a:pPr>
            <a:r>
              <a:rPr lang="de-DE" sz="2000" dirty="0" err="1">
                <a:latin typeface="Alfa Slab One" panose="020B0604020202020204" charset="0"/>
              </a:rPr>
              <a:t>Map</a:t>
            </a:r>
            <a:r>
              <a:rPr lang="de-DE" sz="2000" dirty="0">
                <a:latin typeface="Alfa Slab One" panose="020B0604020202020204" charset="0"/>
              </a:rPr>
              <a:t> </a:t>
            </a:r>
            <a:r>
              <a:rPr lang="de-DE" sz="2000" dirty="0" err="1">
                <a:latin typeface="Alfa Slab One" panose="020B0604020202020204" charset="0"/>
              </a:rPr>
              <a:t>Creation</a:t>
            </a:r>
            <a:r>
              <a:rPr lang="de-DE" sz="2000" dirty="0">
                <a:latin typeface="Alfa Slab One" panose="020B0604020202020204" charset="0"/>
              </a:rPr>
              <a:t> </a:t>
            </a:r>
            <a:r>
              <a:rPr lang="de-DE" sz="2000" dirty="0" err="1">
                <a:latin typeface="Alfa Slab One" panose="020B0604020202020204" charset="0"/>
              </a:rPr>
              <a:t>with</a:t>
            </a:r>
            <a:r>
              <a:rPr lang="de-DE" sz="2000" dirty="0">
                <a:latin typeface="Alfa Slab One" panose="020B0604020202020204" charset="0"/>
              </a:rPr>
              <a:t> </a:t>
            </a:r>
            <a:r>
              <a:rPr lang="de-DE" sz="2000" dirty="0" err="1">
                <a:latin typeface="Alfa Slab One" panose="020B0604020202020204" charset="0"/>
              </a:rPr>
              <a:t>Tiled</a:t>
            </a:r>
            <a:endParaRPr lang="de-DE" sz="600" dirty="0">
              <a:latin typeface="Alfa Slab One" panose="020B0604020202020204" charset="0"/>
            </a:endParaRPr>
          </a:p>
          <a:p>
            <a:pPr marL="139700" indent="0">
              <a:lnSpc>
                <a:spcPct val="200000"/>
              </a:lnSpc>
              <a:buNone/>
            </a:pPr>
            <a:r>
              <a:rPr lang="de-DE" sz="2000" dirty="0"/>
              <a:t> </a:t>
            </a:r>
          </a:p>
          <a:p>
            <a:endParaRPr lang="de-DE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A62E0-AB9D-554C-5263-42FFF4FB2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540" y="1402951"/>
            <a:ext cx="6674441" cy="34045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CF72AC-30B6-0A3D-E833-2FD94BFB24C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l="9022" t="2549" r="7313" b="7251"/>
          <a:stretch/>
        </p:blipFill>
        <p:spPr>
          <a:xfrm>
            <a:off x="2007593" y="1731741"/>
            <a:ext cx="4500484" cy="270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3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29386F67-C904-E488-F1B7-D1B8197A9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>
            <a:extLst>
              <a:ext uri="{FF2B5EF4-FFF2-40B4-BE49-F238E27FC236}">
                <a16:creationId xmlns:a16="http://schemas.microsoft.com/office/drawing/2014/main" id="{08A93A05-8493-420E-4494-A241F60C65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1301" y="1821489"/>
            <a:ext cx="608485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/>
              <a:t>Anforderungen</a:t>
            </a:r>
            <a:r>
              <a:rPr lang="en" dirty="0"/>
              <a:t> an das Spiel</a:t>
            </a:r>
          </a:p>
        </p:txBody>
      </p:sp>
      <p:sp>
        <p:nvSpPr>
          <p:cNvPr id="189" name="Google Shape;189;p34">
            <a:extLst>
              <a:ext uri="{FF2B5EF4-FFF2-40B4-BE49-F238E27FC236}">
                <a16:creationId xmlns:a16="http://schemas.microsoft.com/office/drawing/2014/main" id="{E520B37E-2A96-6257-D2CA-2811629445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47849" y="2309378"/>
            <a:ext cx="5667300" cy="13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lnSpc>
                <a:spcPct val="150000"/>
              </a:lnSpc>
            </a:pPr>
            <a:endParaRPr lang="en" dirty="0"/>
          </a:p>
          <a:p>
            <a:pPr marL="285750" indent="-285750" algn="l">
              <a:lnSpc>
                <a:spcPct val="150000"/>
              </a:lnSpc>
            </a:pPr>
            <a:r>
              <a:rPr lang="en" dirty="0" err="1"/>
              <a:t>Entwicklung</a:t>
            </a:r>
            <a:r>
              <a:rPr lang="en" dirty="0"/>
              <a:t> </a:t>
            </a:r>
            <a:r>
              <a:rPr lang="en" dirty="0" err="1"/>
              <a:t>eines</a:t>
            </a:r>
            <a:r>
              <a:rPr lang="en" dirty="0"/>
              <a:t> Multiuser-Spiels </a:t>
            </a:r>
            <a:r>
              <a:rPr lang="en" dirty="0" err="1"/>
              <a:t>im</a:t>
            </a:r>
            <a:r>
              <a:rPr lang="en" dirty="0"/>
              <a:t> Team</a:t>
            </a:r>
            <a:endParaRPr lang="de-DE" dirty="0"/>
          </a:p>
          <a:p>
            <a:pPr marL="285750" indent="-285750" algn="l">
              <a:lnSpc>
                <a:spcPct val="150000"/>
              </a:lnSpc>
            </a:pPr>
            <a:r>
              <a:rPr lang="en" dirty="0" err="1"/>
              <a:t>Umsetzung</a:t>
            </a:r>
            <a:r>
              <a:rPr lang="en" dirty="0"/>
              <a:t> </a:t>
            </a:r>
            <a:r>
              <a:rPr lang="en" dirty="0" err="1"/>
              <a:t>einer</a:t>
            </a:r>
            <a:r>
              <a:rPr lang="en" dirty="0"/>
              <a:t> </a:t>
            </a:r>
            <a:r>
              <a:rPr lang="en" dirty="0" err="1"/>
              <a:t>eigenen</a:t>
            </a:r>
            <a:r>
              <a:rPr lang="en" dirty="0"/>
              <a:t> </a:t>
            </a:r>
            <a:r>
              <a:rPr lang="en" dirty="0" err="1"/>
              <a:t>Benutzeroberfläche</a:t>
            </a:r>
            <a:r>
              <a:rPr lang="en" dirty="0"/>
              <a:t> </a:t>
            </a:r>
          </a:p>
          <a:p>
            <a:pPr marL="285750" indent="-285750" algn="l">
              <a:lnSpc>
                <a:spcPct val="150000"/>
              </a:lnSpc>
            </a:pPr>
            <a:r>
              <a:rPr lang="en" dirty="0"/>
              <a:t>Realisierung der Netzwerkkommunikation</a:t>
            </a:r>
          </a:p>
          <a:p>
            <a:pPr marL="285750" indent="-285750" algn="l">
              <a:lnSpc>
                <a:spcPct val="150000"/>
              </a:lnSpc>
            </a:pPr>
            <a:r>
              <a:rPr lang="en" dirty="0" err="1"/>
              <a:t>Entwicklung</a:t>
            </a:r>
            <a:r>
              <a:rPr lang="en" dirty="0"/>
              <a:t> und </a:t>
            </a:r>
            <a:r>
              <a:rPr lang="en" dirty="0" err="1"/>
              <a:t>Anbindung</a:t>
            </a:r>
            <a:r>
              <a:rPr lang="en" dirty="0"/>
              <a:t> </a:t>
            </a:r>
            <a:r>
              <a:rPr lang="en" dirty="0" err="1"/>
              <a:t>eines</a:t>
            </a:r>
            <a:r>
              <a:rPr lang="en" dirty="0"/>
              <a:t> Servers</a:t>
            </a:r>
          </a:p>
        </p:txBody>
      </p:sp>
      <p:grpSp>
        <p:nvGrpSpPr>
          <p:cNvPr id="2" name="Google Shape;744;p58">
            <a:extLst>
              <a:ext uri="{FF2B5EF4-FFF2-40B4-BE49-F238E27FC236}">
                <a16:creationId xmlns:a16="http://schemas.microsoft.com/office/drawing/2014/main" id="{ED21BF89-D319-0671-4954-6E2B0F0F92FE}"/>
              </a:ext>
            </a:extLst>
          </p:cNvPr>
          <p:cNvGrpSpPr/>
          <p:nvPr/>
        </p:nvGrpSpPr>
        <p:grpSpPr>
          <a:xfrm>
            <a:off x="4181421" y="389712"/>
            <a:ext cx="638918" cy="1293495"/>
            <a:chOff x="7871338" y="3085900"/>
            <a:chExt cx="174575" cy="349500"/>
          </a:xfrm>
        </p:grpSpPr>
        <p:sp>
          <p:nvSpPr>
            <p:cNvPr id="3" name="Google Shape;745;p58">
              <a:extLst>
                <a:ext uri="{FF2B5EF4-FFF2-40B4-BE49-F238E27FC236}">
                  <a16:creationId xmlns:a16="http://schemas.microsoft.com/office/drawing/2014/main" id="{FC3F3048-496C-2F9E-136C-F594FD888BB9}"/>
                </a:ext>
              </a:extLst>
            </p:cNvPr>
            <p:cNvSpPr/>
            <p:nvPr/>
          </p:nvSpPr>
          <p:spPr>
            <a:xfrm>
              <a:off x="7871338" y="3203850"/>
              <a:ext cx="78000" cy="231550"/>
            </a:xfrm>
            <a:custGeom>
              <a:avLst/>
              <a:gdLst/>
              <a:ahLst/>
              <a:cxnLst/>
              <a:rect l="l" t="t" r="r" b="b"/>
              <a:pathLst>
                <a:path w="3120" h="9262" extrusionOk="0">
                  <a:moveTo>
                    <a:pt x="1180" y="3444"/>
                  </a:moveTo>
                  <a:cubicBezTo>
                    <a:pt x="1392" y="3444"/>
                    <a:pt x="1557" y="3614"/>
                    <a:pt x="1557" y="3822"/>
                  </a:cubicBezTo>
                  <a:lnTo>
                    <a:pt x="1557" y="7738"/>
                  </a:lnTo>
                  <a:cubicBezTo>
                    <a:pt x="1557" y="7945"/>
                    <a:pt x="1392" y="8115"/>
                    <a:pt x="1180" y="8115"/>
                  </a:cubicBezTo>
                  <a:cubicBezTo>
                    <a:pt x="972" y="8115"/>
                    <a:pt x="803" y="7945"/>
                    <a:pt x="803" y="7738"/>
                  </a:cubicBezTo>
                  <a:lnTo>
                    <a:pt x="803" y="3822"/>
                  </a:lnTo>
                  <a:cubicBezTo>
                    <a:pt x="803" y="3614"/>
                    <a:pt x="972" y="3444"/>
                    <a:pt x="1180" y="3444"/>
                  </a:cubicBezTo>
                  <a:close/>
                  <a:moveTo>
                    <a:pt x="1" y="0"/>
                  </a:moveTo>
                  <a:lnTo>
                    <a:pt x="1" y="1510"/>
                  </a:lnTo>
                  <a:lnTo>
                    <a:pt x="972" y="2439"/>
                  </a:lnTo>
                  <a:cubicBezTo>
                    <a:pt x="411" y="2685"/>
                    <a:pt x="48" y="3241"/>
                    <a:pt x="48" y="3855"/>
                  </a:cubicBezTo>
                  <a:lnTo>
                    <a:pt x="48" y="7728"/>
                  </a:lnTo>
                  <a:cubicBezTo>
                    <a:pt x="48" y="8573"/>
                    <a:pt x="737" y="9261"/>
                    <a:pt x="1581" y="9261"/>
                  </a:cubicBezTo>
                  <a:cubicBezTo>
                    <a:pt x="2430" y="9261"/>
                    <a:pt x="3114" y="8573"/>
                    <a:pt x="3114" y="7728"/>
                  </a:cubicBezTo>
                  <a:lnTo>
                    <a:pt x="3114" y="3855"/>
                  </a:lnTo>
                  <a:cubicBezTo>
                    <a:pt x="3119" y="3246"/>
                    <a:pt x="2760" y="2694"/>
                    <a:pt x="2204" y="2449"/>
                  </a:cubicBezTo>
                  <a:lnTo>
                    <a:pt x="3114" y="1515"/>
                  </a:lnTo>
                  <a:lnTo>
                    <a:pt x="3114" y="0"/>
                  </a:lnTo>
                  <a:lnTo>
                    <a:pt x="1581" y="14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" name="Google Shape;746;p58">
              <a:extLst>
                <a:ext uri="{FF2B5EF4-FFF2-40B4-BE49-F238E27FC236}">
                  <a16:creationId xmlns:a16="http://schemas.microsoft.com/office/drawing/2014/main" id="{A6638DD6-9581-AE5C-CDF7-5E027CAFAFB9}"/>
                </a:ext>
              </a:extLst>
            </p:cNvPr>
            <p:cNvSpPr/>
            <p:nvPr/>
          </p:nvSpPr>
          <p:spPr>
            <a:xfrm>
              <a:off x="7968063" y="3085900"/>
              <a:ext cx="77850" cy="231550"/>
            </a:xfrm>
            <a:custGeom>
              <a:avLst/>
              <a:gdLst/>
              <a:ahLst/>
              <a:cxnLst/>
              <a:rect l="l" t="t" r="r" b="b"/>
              <a:pathLst>
                <a:path w="3114" h="9262" extrusionOk="0">
                  <a:moveTo>
                    <a:pt x="1180" y="3444"/>
                  </a:moveTo>
                  <a:cubicBezTo>
                    <a:pt x="1392" y="3444"/>
                    <a:pt x="1557" y="3614"/>
                    <a:pt x="1557" y="3822"/>
                  </a:cubicBezTo>
                  <a:lnTo>
                    <a:pt x="1557" y="7738"/>
                  </a:lnTo>
                  <a:cubicBezTo>
                    <a:pt x="1557" y="7945"/>
                    <a:pt x="1392" y="8115"/>
                    <a:pt x="1180" y="8115"/>
                  </a:cubicBezTo>
                  <a:cubicBezTo>
                    <a:pt x="972" y="8115"/>
                    <a:pt x="802" y="7945"/>
                    <a:pt x="802" y="7738"/>
                  </a:cubicBezTo>
                  <a:lnTo>
                    <a:pt x="802" y="3822"/>
                  </a:lnTo>
                  <a:cubicBezTo>
                    <a:pt x="802" y="3614"/>
                    <a:pt x="972" y="3444"/>
                    <a:pt x="1180" y="3444"/>
                  </a:cubicBezTo>
                  <a:close/>
                  <a:moveTo>
                    <a:pt x="0" y="0"/>
                  </a:moveTo>
                  <a:lnTo>
                    <a:pt x="0" y="1510"/>
                  </a:lnTo>
                  <a:lnTo>
                    <a:pt x="967" y="2440"/>
                  </a:lnTo>
                  <a:cubicBezTo>
                    <a:pt x="406" y="2685"/>
                    <a:pt x="43" y="3242"/>
                    <a:pt x="47" y="3855"/>
                  </a:cubicBezTo>
                  <a:lnTo>
                    <a:pt x="47" y="7728"/>
                  </a:lnTo>
                  <a:cubicBezTo>
                    <a:pt x="47" y="8573"/>
                    <a:pt x="736" y="9262"/>
                    <a:pt x="1581" y="9262"/>
                  </a:cubicBezTo>
                  <a:cubicBezTo>
                    <a:pt x="2425" y="9262"/>
                    <a:pt x="3114" y="8573"/>
                    <a:pt x="3114" y="7728"/>
                  </a:cubicBezTo>
                  <a:lnTo>
                    <a:pt x="3114" y="3855"/>
                  </a:lnTo>
                  <a:cubicBezTo>
                    <a:pt x="3114" y="3246"/>
                    <a:pt x="2760" y="2694"/>
                    <a:pt x="2203" y="2449"/>
                  </a:cubicBezTo>
                  <a:lnTo>
                    <a:pt x="3114" y="1515"/>
                  </a:lnTo>
                  <a:lnTo>
                    <a:pt x="3114" y="0"/>
                  </a:lnTo>
                  <a:lnTo>
                    <a:pt x="1581" y="1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09156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A47AF697-2052-7BEB-2B42-A16410457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>
            <a:extLst>
              <a:ext uri="{FF2B5EF4-FFF2-40B4-BE49-F238E27FC236}">
                <a16:creationId xmlns:a16="http://schemas.microsoft.com/office/drawing/2014/main" id="{A73FE64F-3BF0-3461-9874-19ED0C6A77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4383" y="1232446"/>
            <a:ext cx="6055321" cy="10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dirty="0"/>
              <a:t>PROBLEMS</a:t>
            </a:r>
          </a:p>
        </p:txBody>
      </p:sp>
      <p:grpSp>
        <p:nvGrpSpPr>
          <p:cNvPr id="9" name="Google Shape;747;p58">
            <a:extLst>
              <a:ext uri="{FF2B5EF4-FFF2-40B4-BE49-F238E27FC236}">
                <a16:creationId xmlns:a16="http://schemas.microsoft.com/office/drawing/2014/main" id="{70866436-EA1B-DD35-B965-6488D3DB595A}"/>
              </a:ext>
            </a:extLst>
          </p:cNvPr>
          <p:cNvGrpSpPr/>
          <p:nvPr/>
        </p:nvGrpSpPr>
        <p:grpSpPr>
          <a:xfrm>
            <a:off x="3467313" y="2613888"/>
            <a:ext cx="1349854" cy="1297166"/>
            <a:chOff x="7784413" y="1219850"/>
            <a:chExt cx="365075" cy="350825"/>
          </a:xfrm>
        </p:grpSpPr>
        <p:sp>
          <p:nvSpPr>
            <p:cNvPr id="10" name="Google Shape;748;p58">
              <a:extLst>
                <a:ext uri="{FF2B5EF4-FFF2-40B4-BE49-F238E27FC236}">
                  <a16:creationId xmlns:a16="http://schemas.microsoft.com/office/drawing/2014/main" id="{BB70C1D0-EC67-C9B1-60D2-D55634624B4B}"/>
                </a:ext>
              </a:extLst>
            </p:cNvPr>
            <p:cNvSpPr/>
            <p:nvPr/>
          </p:nvSpPr>
          <p:spPr>
            <a:xfrm>
              <a:off x="7784413" y="1219850"/>
              <a:ext cx="365075" cy="291850"/>
            </a:xfrm>
            <a:custGeom>
              <a:avLst/>
              <a:gdLst/>
              <a:ahLst/>
              <a:cxnLst/>
              <a:rect l="l" t="t" r="r" b="b"/>
              <a:pathLst>
                <a:path w="14603" h="11674" extrusionOk="0">
                  <a:moveTo>
                    <a:pt x="4811" y="1968"/>
                  </a:moveTo>
                  <a:cubicBezTo>
                    <a:pt x="5007" y="1968"/>
                    <a:pt x="5177" y="2120"/>
                    <a:pt x="5195" y="2318"/>
                  </a:cubicBezTo>
                  <a:cubicBezTo>
                    <a:pt x="5209" y="2526"/>
                    <a:pt x="5053" y="2710"/>
                    <a:pt x="4841" y="2724"/>
                  </a:cubicBezTo>
                  <a:lnTo>
                    <a:pt x="4813" y="2724"/>
                  </a:lnTo>
                  <a:cubicBezTo>
                    <a:pt x="4810" y="2724"/>
                    <a:pt x="4807" y="2724"/>
                    <a:pt x="4804" y="2724"/>
                  </a:cubicBezTo>
                  <a:cubicBezTo>
                    <a:pt x="4600" y="2724"/>
                    <a:pt x="4435" y="2565"/>
                    <a:pt x="4426" y="2361"/>
                  </a:cubicBezTo>
                  <a:cubicBezTo>
                    <a:pt x="4421" y="2153"/>
                    <a:pt x="4577" y="1983"/>
                    <a:pt x="4784" y="1969"/>
                  </a:cubicBezTo>
                  <a:cubicBezTo>
                    <a:pt x="4793" y="1969"/>
                    <a:pt x="4802" y="1968"/>
                    <a:pt x="4811" y="1968"/>
                  </a:cubicBezTo>
                  <a:close/>
                  <a:moveTo>
                    <a:pt x="4952" y="3849"/>
                  </a:moveTo>
                  <a:cubicBezTo>
                    <a:pt x="5137" y="3849"/>
                    <a:pt x="5316" y="3984"/>
                    <a:pt x="5332" y="4201"/>
                  </a:cubicBezTo>
                  <a:cubicBezTo>
                    <a:pt x="5346" y="4408"/>
                    <a:pt x="5190" y="4592"/>
                    <a:pt x="4983" y="4606"/>
                  </a:cubicBezTo>
                  <a:lnTo>
                    <a:pt x="4954" y="4606"/>
                  </a:lnTo>
                  <a:cubicBezTo>
                    <a:pt x="4624" y="4606"/>
                    <a:pt x="4454" y="4215"/>
                    <a:pt x="4681" y="3970"/>
                  </a:cubicBezTo>
                  <a:cubicBezTo>
                    <a:pt x="4757" y="3887"/>
                    <a:pt x="4855" y="3849"/>
                    <a:pt x="4952" y="3849"/>
                  </a:cubicBezTo>
                  <a:close/>
                  <a:moveTo>
                    <a:pt x="5094" y="5731"/>
                  </a:moveTo>
                  <a:cubicBezTo>
                    <a:pt x="5278" y="5731"/>
                    <a:pt x="5458" y="5867"/>
                    <a:pt x="5473" y="6083"/>
                  </a:cubicBezTo>
                  <a:cubicBezTo>
                    <a:pt x="5492" y="6291"/>
                    <a:pt x="5336" y="6470"/>
                    <a:pt x="5129" y="6489"/>
                  </a:cubicBezTo>
                  <a:lnTo>
                    <a:pt x="5100" y="6489"/>
                  </a:lnTo>
                  <a:cubicBezTo>
                    <a:pt x="4770" y="6489"/>
                    <a:pt x="4596" y="6097"/>
                    <a:pt x="4822" y="5852"/>
                  </a:cubicBezTo>
                  <a:cubicBezTo>
                    <a:pt x="4899" y="5769"/>
                    <a:pt x="4997" y="5731"/>
                    <a:pt x="5094" y="5731"/>
                  </a:cubicBezTo>
                  <a:close/>
                  <a:moveTo>
                    <a:pt x="5256" y="7612"/>
                  </a:moveTo>
                  <a:cubicBezTo>
                    <a:pt x="5464" y="7612"/>
                    <a:pt x="5629" y="7777"/>
                    <a:pt x="5634" y="7984"/>
                  </a:cubicBezTo>
                  <a:cubicBezTo>
                    <a:pt x="5638" y="8187"/>
                    <a:pt x="5478" y="8362"/>
                    <a:pt x="5270" y="8367"/>
                  </a:cubicBezTo>
                  <a:lnTo>
                    <a:pt x="5242" y="8367"/>
                  </a:lnTo>
                  <a:cubicBezTo>
                    <a:pt x="5034" y="8362"/>
                    <a:pt x="4874" y="8187"/>
                    <a:pt x="4879" y="7984"/>
                  </a:cubicBezTo>
                  <a:cubicBezTo>
                    <a:pt x="4883" y="7777"/>
                    <a:pt x="5049" y="7612"/>
                    <a:pt x="5256" y="7612"/>
                  </a:cubicBezTo>
                  <a:close/>
                  <a:moveTo>
                    <a:pt x="7015" y="8512"/>
                  </a:moveTo>
                  <a:cubicBezTo>
                    <a:pt x="7112" y="8512"/>
                    <a:pt x="7211" y="8549"/>
                    <a:pt x="7290" y="8631"/>
                  </a:cubicBezTo>
                  <a:cubicBezTo>
                    <a:pt x="7516" y="8871"/>
                    <a:pt x="7346" y="9268"/>
                    <a:pt x="7016" y="9268"/>
                  </a:cubicBezTo>
                  <a:lnTo>
                    <a:pt x="6992" y="9268"/>
                  </a:lnTo>
                  <a:cubicBezTo>
                    <a:pt x="6785" y="9258"/>
                    <a:pt x="6624" y="9079"/>
                    <a:pt x="6634" y="8871"/>
                  </a:cubicBezTo>
                  <a:lnTo>
                    <a:pt x="6639" y="8871"/>
                  </a:lnTo>
                  <a:cubicBezTo>
                    <a:pt x="6648" y="8651"/>
                    <a:pt x="6827" y="8512"/>
                    <a:pt x="7015" y="8512"/>
                  </a:cubicBezTo>
                  <a:close/>
                  <a:moveTo>
                    <a:pt x="8900" y="8613"/>
                  </a:moveTo>
                  <a:cubicBezTo>
                    <a:pt x="9103" y="8613"/>
                    <a:pt x="9292" y="8778"/>
                    <a:pt x="9276" y="9013"/>
                  </a:cubicBezTo>
                  <a:lnTo>
                    <a:pt x="9276" y="9008"/>
                  </a:lnTo>
                  <a:cubicBezTo>
                    <a:pt x="9266" y="9211"/>
                    <a:pt x="9101" y="9367"/>
                    <a:pt x="8898" y="9367"/>
                  </a:cubicBezTo>
                  <a:lnTo>
                    <a:pt x="8879" y="9367"/>
                  </a:lnTo>
                  <a:cubicBezTo>
                    <a:pt x="8545" y="9348"/>
                    <a:pt x="8398" y="8933"/>
                    <a:pt x="8648" y="8711"/>
                  </a:cubicBezTo>
                  <a:cubicBezTo>
                    <a:pt x="8725" y="8643"/>
                    <a:pt x="8814" y="8613"/>
                    <a:pt x="8900" y="8613"/>
                  </a:cubicBezTo>
                  <a:close/>
                  <a:moveTo>
                    <a:pt x="5426" y="0"/>
                  </a:moveTo>
                  <a:cubicBezTo>
                    <a:pt x="5325" y="0"/>
                    <a:pt x="5219" y="16"/>
                    <a:pt x="5110" y="49"/>
                  </a:cubicBezTo>
                  <a:lnTo>
                    <a:pt x="1138" y="1238"/>
                  </a:lnTo>
                  <a:cubicBezTo>
                    <a:pt x="515" y="1422"/>
                    <a:pt x="1" y="2106"/>
                    <a:pt x="1" y="2757"/>
                  </a:cubicBezTo>
                  <a:lnTo>
                    <a:pt x="1" y="8702"/>
                  </a:lnTo>
                  <a:cubicBezTo>
                    <a:pt x="3" y="8702"/>
                    <a:pt x="6" y="8702"/>
                    <a:pt x="9" y="8702"/>
                  </a:cubicBezTo>
                  <a:cubicBezTo>
                    <a:pt x="1657" y="8702"/>
                    <a:pt x="3001" y="10021"/>
                    <a:pt x="3034" y="11674"/>
                  </a:cubicBezTo>
                  <a:lnTo>
                    <a:pt x="13611" y="11674"/>
                  </a:lnTo>
                  <a:cubicBezTo>
                    <a:pt x="14602" y="9754"/>
                    <a:pt x="13210" y="7475"/>
                    <a:pt x="11054" y="7475"/>
                  </a:cubicBezTo>
                  <a:lnTo>
                    <a:pt x="7738" y="7451"/>
                  </a:lnTo>
                  <a:cubicBezTo>
                    <a:pt x="7082" y="7437"/>
                    <a:pt x="6544" y="6918"/>
                    <a:pt x="6511" y="6262"/>
                  </a:cubicBezTo>
                  <a:lnTo>
                    <a:pt x="6289" y="889"/>
                  </a:lnTo>
                  <a:cubicBezTo>
                    <a:pt x="6270" y="351"/>
                    <a:pt x="5903" y="0"/>
                    <a:pt x="5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" name="Google Shape;749;p58">
              <a:extLst>
                <a:ext uri="{FF2B5EF4-FFF2-40B4-BE49-F238E27FC236}">
                  <a16:creationId xmlns:a16="http://schemas.microsoft.com/office/drawing/2014/main" id="{FDA511A1-1AF8-0CB9-2DEC-DE44F948D723}"/>
                </a:ext>
              </a:extLst>
            </p:cNvPr>
            <p:cNvSpPr/>
            <p:nvPr/>
          </p:nvSpPr>
          <p:spPr>
            <a:xfrm>
              <a:off x="7784413" y="1530550"/>
              <a:ext cx="330275" cy="40125"/>
            </a:xfrm>
            <a:custGeom>
              <a:avLst/>
              <a:gdLst/>
              <a:ahLst/>
              <a:cxnLst/>
              <a:rect l="l" t="t" r="r" b="b"/>
              <a:pathLst>
                <a:path w="13211" h="1605" extrusionOk="0">
                  <a:moveTo>
                    <a:pt x="1" y="1"/>
                  </a:moveTo>
                  <a:lnTo>
                    <a:pt x="1" y="1605"/>
                  </a:lnTo>
                  <a:lnTo>
                    <a:pt x="2312" y="1605"/>
                  </a:lnTo>
                  <a:lnTo>
                    <a:pt x="2312" y="803"/>
                  </a:lnTo>
                  <a:lnTo>
                    <a:pt x="3067" y="803"/>
                  </a:lnTo>
                  <a:lnTo>
                    <a:pt x="3067" y="1605"/>
                  </a:lnTo>
                  <a:lnTo>
                    <a:pt x="4577" y="1605"/>
                  </a:lnTo>
                  <a:lnTo>
                    <a:pt x="4577" y="803"/>
                  </a:lnTo>
                  <a:lnTo>
                    <a:pt x="6983" y="803"/>
                  </a:lnTo>
                  <a:lnTo>
                    <a:pt x="6983" y="1605"/>
                  </a:lnTo>
                  <a:lnTo>
                    <a:pt x="8493" y="1605"/>
                  </a:lnTo>
                  <a:lnTo>
                    <a:pt x="8493" y="803"/>
                  </a:lnTo>
                  <a:lnTo>
                    <a:pt x="9342" y="803"/>
                  </a:lnTo>
                  <a:lnTo>
                    <a:pt x="9342" y="1605"/>
                  </a:lnTo>
                  <a:lnTo>
                    <a:pt x="10852" y="1605"/>
                  </a:lnTo>
                  <a:lnTo>
                    <a:pt x="10852" y="803"/>
                  </a:lnTo>
                  <a:lnTo>
                    <a:pt x="11701" y="803"/>
                  </a:lnTo>
                  <a:lnTo>
                    <a:pt x="11701" y="1605"/>
                  </a:lnTo>
                  <a:lnTo>
                    <a:pt x="13210" y="160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" name="Google Shape;750;p58">
              <a:extLst>
                <a:ext uri="{FF2B5EF4-FFF2-40B4-BE49-F238E27FC236}">
                  <a16:creationId xmlns:a16="http://schemas.microsoft.com/office/drawing/2014/main" id="{C96F8F58-86D4-7D1A-0CF2-48E9FEF8AD02}"/>
                </a:ext>
              </a:extLst>
            </p:cNvPr>
            <p:cNvSpPr/>
            <p:nvPr/>
          </p:nvSpPr>
          <p:spPr>
            <a:xfrm>
              <a:off x="7784413" y="1456250"/>
              <a:ext cx="57000" cy="55450"/>
            </a:xfrm>
            <a:custGeom>
              <a:avLst/>
              <a:gdLst/>
              <a:ahLst/>
              <a:cxnLst/>
              <a:rect l="l" t="t" r="r" b="b"/>
              <a:pathLst>
                <a:path w="2280" h="2218" extrusionOk="0">
                  <a:moveTo>
                    <a:pt x="1" y="0"/>
                  </a:moveTo>
                  <a:lnTo>
                    <a:pt x="1" y="2218"/>
                  </a:lnTo>
                  <a:lnTo>
                    <a:pt x="2279" y="2218"/>
                  </a:lnTo>
                  <a:cubicBezTo>
                    <a:pt x="2256" y="986"/>
                    <a:pt x="1227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Google Shape;818;p58">
            <a:extLst>
              <a:ext uri="{FF2B5EF4-FFF2-40B4-BE49-F238E27FC236}">
                <a16:creationId xmlns:a16="http://schemas.microsoft.com/office/drawing/2014/main" id="{2D7C4638-0937-2BEF-F160-ABE8B3286B15}"/>
              </a:ext>
            </a:extLst>
          </p:cNvPr>
          <p:cNvGrpSpPr/>
          <p:nvPr/>
        </p:nvGrpSpPr>
        <p:grpSpPr>
          <a:xfrm rot="17100000">
            <a:off x="5179805" y="3298332"/>
            <a:ext cx="466829" cy="789330"/>
            <a:chOff x="4177638" y="1888175"/>
            <a:chExt cx="207250" cy="350425"/>
          </a:xfrm>
        </p:grpSpPr>
        <p:sp>
          <p:nvSpPr>
            <p:cNvPr id="15" name="Google Shape;819;p58">
              <a:extLst>
                <a:ext uri="{FF2B5EF4-FFF2-40B4-BE49-F238E27FC236}">
                  <a16:creationId xmlns:a16="http://schemas.microsoft.com/office/drawing/2014/main" id="{39273BB2-9754-35EC-0539-1AB6D58F5131}"/>
                </a:ext>
              </a:extLst>
            </p:cNvPr>
            <p:cNvSpPr/>
            <p:nvPr/>
          </p:nvSpPr>
          <p:spPr>
            <a:xfrm>
              <a:off x="4177638" y="1888175"/>
              <a:ext cx="207250" cy="350425"/>
            </a:xfrm>
            <a:custGeom>
              <a:avLst/>
              <a:gdLst/>
              <a:ahLst/>
              <a:cxnLst/>
              <a:rect l="l" t="t" r="r" b="b"/>
              <a:pathLst>
                <a:path w="8290" h="14017" extrusionOk="0">
                  <a:moveTo>
                    <a:pt x="2449" y="0"/>
                  </a:moveTo>
                  <a:cubicBezTo>
                    <a:pt x="2081" y="0"/>
                    <a:pt x="1764" y="264"/>
                    <a:pt x="1703" y="623"/>
                  </a:cubicBezTo>
                  <a:cubicBezTo>
                    <a:pt x="1637" y="986"/>
                    <a:pt x="1845" y="1340"/>
                    <a:pt x="2189" y="1467"/>
                  </a:cubicBezTo>
                  <a:lnTo>
                    <a:pt x="2227" y="1467"/>
                  </a:lnTo>
                  <a:cubicBezTo>
                    <a:pt x="2229" y="1467"/>
                    <a:pt x="2232" y="1467"/>
                    <a:pt x="2234" y="1467"/>
                  </a:cubicBezTo>
                  <a:cubicBezTo>
                    <a:pt x="3395" y="1467"/>
                    <a:pt x="4198" y="2630"/>
                    <a:pt x="3788" y="3718"/>
                  </a:cubicBezTo>
                  <a:cubicBezTo>
                    <a:pt x="3531" y="4408"/>
                    <a:pt x="2887" y="4799"/>
                    <a:pt x="2225" y="4799"/>
                  </a:cubicBezTo>
                  <a:cubicBezTo>
                    <a:pt x="1843" y="4799"/>
                    <a:pt x="1454" y="4668"/>
                    <a:pt x="1132" y="4388"/>
                  </a:cubicBezTo>
                  <a:cubicBezTo>
                    <a:pt x="429" y="5345"/>
                    <a:pt x="0" y="6638"/>
                    <a:pt x="0" y="8058"/>
                  </a:cubicBezTo>
                  <a:cubicBezTo>
                    <a:pt x="0" y="10002"/>
                    <a:pt x="807" y="11710"/>
                    <a:pt x="2015" y="12644"/>
                  </a:cubicBezTo>
                  <a:cubicBezTo>
                    <a:pt x="1406" y="13064"/>
                    <a:pt x="1708" y="14017"/>
                    <a:pt x="2449" y="14017"/>
                  </a:cubicBezTo>
                  <a:lnTo>
                    <a:pt x="5845" y="14017"/>
                  </a:lnTo>
                  <a:cubicBezTo>
                    <a:pt x="6581" y="14017"/>
                    <a:pt x="6879" y="13064"/>
                    <a:pt x="6275" y="12644"/>
                  </a:cubicBezTo>
                  <a:cubicBezTo>
                    <a:pt x="7483" y="11710"/>
                    <a:pt x="8289" y="10007"/>
                    <a:pt x="8289" y="8058"/>
                  </a:cubicBezTo>
                  <a:cubicBezTo>
                    <a:pt x="8289" y="6180"/>
                    <a:pt x="7539" y="4534"/>
                    <a:pt x="6407" y="3576"/>
                  </a:cubicBezTo>
                  <a:lnTo>
                    <a:pt x="5657" y="1510"/>
                  </a:lnTo>
                  <a:lnTo>
                    <a:pt x="5845" y="1510"/>
                  </a:lnTo>
                  <a:cubicBezTo>
                    <a:pt x="6251" y="1500"/>
                    <a:pt x="6577" y="1165"/>
                    <a:pt x="6577" y="755"/>
                  </a:cubicBezTo>
                  <a:cubicBezTo>
                    <a:pt x="6577" y="349"/>
                    <a:pt x="6251" y="14"/>
                    <a:pt x="58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7" name="Google Shape;821;p58">
              <a:extLst>
                <a:ext uri="{FF2B5EF4-FFF2-40B4-BE49-F238E27FC236}">
                  <a16:creationId xmlns:a16="http://schemas.microsoft.com/office/drawing/2014/main" id="{DF373368-05A2-5D93-BCA7-107B8F15882E}"/>
                </a:ext>
              </a:extLst>
            </p:cNvPr>
            <p:cNvSpPr/>
            <p:nvPr/>
          </p:nvSpPr>
          <p:spPr>
            <a:xfrm>
              <a:off x="4210538" y="1943650"/>
              <a:ext cx="53325" cy="45725"/>
            </a:xfrm>
            <a:custGeom>
              <a:avLst/>
              <a:gdLst/>
              <a:ahLst/>
              <a:cxnLst/>
              <a:rect l="l" t="t" r="r" b="b"/>
              <a:pathLst>
                <a:path w="2133" h="1829" extrusionOk="0">
                  <a:moveTo>
                    <a:pt x="920" y="1"/>
                  </a:moveTo>
                  <a:cubicBezTo>
                    <a:pt x="450" y="1"/>
                    <a:pt x="0" y="364"/>
                    <a:pt x="0" y="914"/>
                  </a:cubicBezTo>
                  <a:cubicBezTo>
                    <a:pt x="0" y="1418"/>
                    <a:pt x="406" y="1824"/>
                    <a:pt x="911" y="1829"/>
                  </a:cubicBezTo>
                  <a:cubicBezTo>
                    <a:pt x="1722" y="1829"/>
                    <a:pt x="2133" y="843"/>
                    <a:pt x="1557" y="267"/>
                  </a:cubicBezTo>
                  <a:cubicBezTo>
                    <a:pt x="1371" y="83"/>
                    <a:pt x="1143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18" name="Arc 17">
            <a:extLst>
              <a:ext uri="{FF2B5EF4-FFF2-40B4-BE49-F238E27FC236}">
                <a16:creationId xmlns:a16="http://schemas.microsoft.com/office/drawing/2014/main" id="{804A862B-0074-7C4B-0666-096150E911A6}"/>
              </a:ext>
            </a:extLst>
          </p:cNvPr>
          <p:cNvSpPr/>
          <p:nvPr/>
        </p:nvSpPr>
        <p:spPr>
          <a:xfrm flipH="1">
            <a:off x="5263705" y="2965950"/>
            <a:ext cx="2908198" cy="90435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FDCCC6B-1DE0-F13B-5045-B2DFC787A3ED}"/>
              </a:ext>
            </a:extLst>
          </p:cNvPr>
          <p:cNvSpPr/>
          <p:nvPr/>
        </p:nvSpPr>
        <p:spPr>
          <a:xfrm flipH="1">
            <a:off x="5772127" y="3116253"/>
            <a:ext cx="2908198" cy="90435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968C7582-A7B3-EB69-E225-336CC09BA97B}"/>
              </a:ext>
            </a:extLst>
          </p:cNvPr>
          <p:cNvSpPr/>
          <p:nvPr/>
        </p:nvSpPr>
        <p:spPr>
          <a:xfrm flipH="1">
            <a:off x="5592673" y="3006702"/>
            <a:ext cx="2908198" cy="90435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BC03650-1744-267E-AAE5-C3EA69EFFCDF}"/>
              </a:ext>
            </a:extLst>
          </p:cNvPr>
          <p:cNvGrpSpPr/>
          <p:nvPr/>
        </p:nvGrpSpPr>
        <p:grpSpPr>
          <a:xfrm flipH="1">
            <a:off x="1640764" y="1117355"/>
            <a:ext cx="1351280" cy="1719900"/>
            <a:chOff x="1654984" y="1107279"/>
            <a:chExt cx="1351280" cy="1719900"/>
          </a:xfrm>
        </p:grpSpPr>
        <p:sp>
          <p:nvSpPr>
            <p:cNvPr id="23" name="Google Shape;216;p38">
              <a:extLst>
                <a:ext uri="{FF2B5EF4-FFF2-40B4-BE49-F238E27FC236}">
                  <a16:creationId xmlns:a16="http://schemas.microsoft.com/office/drawing/2014/main" id="{48F24786-B2FA-36AB-5004-499F30029342}"/>
                </a:ext>
              </a:extLst>
            </p:cNvPr>
            <p:cNvSpPr/>
            <p:nvPr/>
          </p:nvSpPr>
          <p:spPr>
            <a:xfrm>
              <a:off x="1698674" y="1107279"/>
              <a:ext cx="1263900" cy="1719900"/>
            </a:xfrm>
            <a:prstGeom prst="snip2DiagRect">
              <a:avLst>
                <a:gd name="adj1" fmla="val 3468"/>
                <a:gd name="adj2" fmla="val 50000"/>
              </a:avLst>
            </a:prstGeom>
            <a:solidFill>
              <a:schemeClr val="lt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E1D721-EC2F-885E-97BD-366B04DCE6D5}"/>
                </a:ext>
              </a:extLst>
            </p:cNvPr>
            <p:cNvSpPr txBox="1"/>
            <p:nvPr/>
          </p:nvSpPr>
          <p:spPr>
            <a:xfrm>
              <a:off x="1654984" y="1560690"/>
              <a:ext cx="135128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" sz="6000" b="0" i="0" u="none" strike="noStrike" kern="0" cap="none" spc="0" normalizeH="0" baseline="0" noProof="0" dirty="0">
                  <a:ln>
                    <a:noFill/>
                  </a:ln>
                  <a:solidFill>
                    <a:srgbClr val="373833"/>
                  </a:solidFill>
                  <a:effectLst/>
                  <a:uLnTx/>
                  <a:uFillTx/>
                  <a:latin typeface="Alfa Slab One"/>
                  <a:sym typeface="Alfa Slab One"/>
                </a:rPr>
                <a:t>0</a:t>
              </a:r>
              <a:r>
                <a:rPr lang="en" sz="6000" dirty="0">
                  <a:solidFill>
                    <a:srgbClr val="373833"/>
                  </a:solidFill>
                  <a:latin typeface="Alfa Slab One"/>
                  <a:sym typeface="Alfa Slab One"/>
                </a:rPr>
                <a:t>4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639664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3F895D41-72F6-FA91-40ED-6D8004638C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4" y="1017725"/>
            <a:ext cx="8134049" cy="328177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de-DE" sz="1800" dirty="0"/>
              <a:t>JavaFX-Abhängigkeit</a:t>
            </a:r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de-DE" sz="1800" b="1" dirty="0"/>
              <a:t>GUI-Pflicht erschwert CI-Tests</a:t>
            </a:r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de-DE" sz="1800" dirty="0"/>
              <a:t>Stark gekoppelte Komponenten</a:t>
            </a:r>
          </a:p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de-DE" sz="1800" dirty="0"/>
              <a:t>Entity, </a:t>
            </a:r>
            <a:r>
              <a:rPr lang="de-DE" sz="1800" dirty="0" err="1"/>
              <a:t>GameWorld</a:t>
            </a:r>
            <a:r>
              <a:rPr lang="de-DE" sz="1800" dirty="0"/>
              <a:t> etc. sind schwer testbar isoliert</a:t>
            </a:r>
          </a:p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de-DE" sz="1800" dirty="0"/>
              <a:t>Unit-Tests erschwert</a:t>
            </a:r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de-DE" sz="1800" dirty="0"/>
              <a:t>Lifecycle-Probleme</a:t>
            </a:r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de-DE" sz="1800" dirty="0"/>
              <a:t>Keine offizielle Test-API</a:t>
            </a:r>
          </a:p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de-DE" sz="1800" dirty="0"/>
              <a:t>Kein dediziertes Test-Modul von FXGL</a:t>
            </a:r>
          </a:p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de-DE" sz="1800" dirty="0"/>
              <a:t>Entwickler sind auf Workarounds angewiesen</a:t>
            </a:r>
          </a:p>
          <a:p>
            <a:pPr marL="139700" indent="0">
              <a:buNone/>
            </a:pPr>
            <a:endParaRPr lang="de-DE" sz="18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7E1FDDC-6E3F-AEE2-4C37-C36CEE0EF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beim </a:t>
            </a:r>
            <a:r>
              <a:rPr lang="de-DE" dirty="0" err="1"/>
              <a:t>Testing</a:t>
            </a:r>
            <a:endParaRPr lang="de-DE" dirty="0"/>
          </a:p>
        </p:txBody>
      </p:sp>
      <p:grpSp>
        <p:nvGrpSpPr>
          <p:cNvPr id="4" name="Google Shape;754;p58">
            <a:extLst>
              <a:ext uri="{FF2B5EF4-FFF2-40B4-BE49-F238E27FC236}">
                <a16:creationId xmlns:a16="http://schemas.microsoft.com/office/drawing/2014/main" id="{F4054522-7932-419C-B07A-9F2EF3792EFE}"/>
              </a:ext>
            </a:extLst>
          </p:cNvPr>
          <p:cNvGrpSpPr/>
          <p:nvPr/>
        </p:nvGrpSpPr>
        <p:grpSpPr>
          <a:xfrm>
            <a:off x="7384116" y="3103637"/>
            <a:ext cx="820102" cy="936517"/>
            <a:chOff x="7804938" y="2454425"/>
            <a:chExt cx="307500" cy="351150"/>
          </a:xfrm>
        </p:grpSpPr>
        <p:sp>
          <p:nvSpPr>
            <p:cNvPr id="5" name="Google Shape;755;p58">
              <a:extLst>
                <a:ext uri="{FF2B5EF4-FFF2-40B4-BE49-F238E27FC236}">
                  <a16:creationId xmlns:a16="http://schemas.microsoft.com/office/drawing/2014/main" id="{61214E99-7A7F-2D3A-C183-9F460935BE8E}"/>
                </a:ext>
              </a:extLst>
            </p:cNvPr>
            <p:cNvSpPr/>
            <p:nvPr/>
          </p:nvSpPr>
          <p:spPr>
            <a:xfrm>
              <a:off x="7804938" y="2454425"/>
              <a:ext cx="307500" cy="227900"/>
            </a:xfrm>
            <a:custGeom>
              <a:avLst/>
              <a:gdLst/>
              <a:ahLst/>
              <a:cxnLst/>
              <a:rect l="l" t="t" r="r" b="b"/>
              <a:pathLst>
                <a:path w="12300" h="9116" extrusionOk="0">
                  <a:moveTo>
                    <a:pt x="6152" y="0"/>
                  </a:moveTo>
                  <a:cubicBezTo>
                    <a:pt x="3062" y="0"/>
                    <a:pt x="439" y="2273"/>
                    <a:pt x="5" y="5336"/>
                  </a:cubicBezTo>
                  <a:cubicBezTo>
                    <a:pt x="5" y="5341"/>
                    <a:pt x="5" y="5346"/>
                    <a:pt x="5" y="5350"/>
                  </a:cubicBezTo>
                  <a:lnTo>
                    <a:pt x="5" y="5364"/>
                  </a:lnTo>
                  <a:cubicBezTo>
                    <a:pt x="0" y="5473"/>
                    <a:pt x="38" y="5577"/>
                    <a:pt x="114" y="5652"/>
                  </a:cubicBezTo>
                  <a:lnTo>
                    <a:pt x="3492" y="9101"/>
                  </a:lnTo>
                  <a:cubicBezTo>
                    <a:pt x="3600" y="9063"/>
                    <a:pt x="3723" y="9044"/>
                    <a:pt x="3841" y="9044"/>
                  </a:cubicBezTo>
                  <a:lnTo>
                    <a:pt x="4232" y="9044"/>
                  </a:lnTo>
                  <a:lnTo>
                    <a:pt x="4232" y="8964"/>
                  </a:lnTo>
                  <a:cubicBezTo>
                    <a:pt x="4232" y="8908"/>
                    <a:pt x="4237" y="8846"/>
                    <a:pt x="4242" y="8790"/>
                  </a:cubicBezTo>
                  <a:lnTo>
                    <a:pt x="765" y="5237"/>
                  </a:lnTo>
                  <a:cubicBezTo>
                    <a:pt x="1091" y="4579"/>
                    <a:pt x="1733" y="4239"/>
                    <a:pt x="2377" y="4239"/>
                  </a:cubicBezTo>
                  <a:cubicBezTo>
                    <a:pt x="2933" y="4239"/>
                    <a:pt x="3492" y="4493"/>
                    <a:pt x="3850" y="5015"/>
                  </a:cubicBezTo>
                  <a:lnTo>
                    <a:pt x="4681" y="7733"/>
                  </a:lnTo>
                  <a:cubicBezTo>
                    <a:pt x="4855" y="7525"/>
                    <a:pt x="5072" y="7351"/>
                    <a:pt x="5317" y="7233"/>
                  </a:cubicBezTo>
                  <a:lnTo>
                    <a:pt x="4652" y="5048"/>
                  </a:lnTo>
                  <a:cubicBezTo>
                    <a:pt x="5005" y="4508"/>
                    <a:pt x="5579" y="4236"/>
                    <a:pt x="6154" y="4236"/>
                  </a:cubicBezTo>
                  <a:cubicBezTo>
                    <a:pt x="6717" y="4236"/>
                    <a:pt x="7281" y="4497"/>
                    <a:pt x="7639" y="5020"/>
                  </a:cubicBezTo>
                  <a:lnTo>
                    <a:pt x="6978" y="7223"/>
                  </a:lnTo>
                  <a:cubicBezTo>
                    <a:pt x="7223" y="7346"/>
                    <a:pt x="7445" y="7516"/>
                    <a:pt x="7620" y="7723"/>
                  </a:cubicBezTo>
                  <a:lnTo>
                    <a:pt x="7676" y="7530"/>
                  </a:lnTo>
                  <a:lnTo>
                    <a:pt x="8431" y="5006"/>
                  </a:lnTo>
                  <a:cubicBezTo>
                    <a:pt x="8793" y="4488"/>
                    <a:pt x="9350" y="4237"/>
                    <a:pt x="9904" y="4237"/>
                  </a:cubicBezTo>
                  <a:cubicBezTo>
                    <a:pt x="10556" y="4237"/>
                    <a:pt x="11205" y="4585"/>
                    <a:pt x="11526" y="5256"/>
                  </a:cubicBezTo>
                  <a:lnTo>
                    <a:pt x="8063" y="8794"/>
                  </a:lnTo>
                  <a:cubicBezTo>
                    <a:pt x="8073" y="8856"/>
                    <a:pt x="8073" y="8912"/>
                    <a:pt x="8073" y="8974"/>
                  </a:cubicBezTo>
                  <a:lnTo>
                    <a:pt x="8073" y="9044"/>
                  </a:lnTo>
                  <a:lnTo>
                    <a:pt x="8422" y="9044"/>
                  </a:lnTo>
                  <a:cubicBezTo>
                    <a:pt x="8554" y="9044"/>
                    <a:pt x="8686" y="9068"/>
                    <a:pt x="8813" y="9115"/>
                  </a:cubicBezTo>
                  <a:lnTo>
                    <a:pt x="12187" y="5657"/>
                  </a:lnTo>
                  <a:cubicBezTo>
                    <a:pt x="12262" y="5581"/>
                    <a:pt x="12300" y="5473"/>
                    <a:pt x="12295" y="5364"/>
                  </a:cubicBezTo>
                  <a:cubicBezTo>
                    <a:pt x="11875" y="2298"/>
                    <a:pt x="9262" y="10"/>
                    <a:pt x="6162" y="0"/>
                  </a:cubicBezTo>
                  <a:cubicBezTo>
                    <a:pt x="6159" y="0"/>
                    <a:pt x="6155" y="0"/>
                    <a:pt x="6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" name="Google Shape;756;p58">
              <a:extLst>
                <a:ext uri="{FF2B5EF4-FFF2-40B4-BE49-F238E27FC236}">
                  <a16:creationId xmlns:a16="http://schemas.microsoft.com/office/drawing/2014/main" id="{0B121B46-3414-AE24-AA87-AA1E280FAC97}"/>
                </a:ext>
              </a:extLst>
            </p:cNvPr>
            <p:cNvSpPr/>
            <p:nvPr/>
          </p:nvSpPr>
          <p:spPr>
            <a:xfrm>
              <a:off x="7891513" y="2649275"/>
              <a:ext cx="133300" cy="156300"/>
            </a:xfrm>
            <a:custGeom>
              <a:avLst/>
              <a:gdLst/>
              <a:ahLst/>
              <a:cxnLst/>
              <a:rect l="l" t="t" r="r" b="b"/>
              <a:pathLst>
                <a:path w="5332" h="6252" extrusionOk="0">
                  <a:moveTo>
                    <a:pt x="2689" y="0"/>
                  </a:moveTo>
                  <a:cubicBezTo>
                    <a:pt x="2048" y="0"/>
                    <a:pt x="1529" y="519"/>
                    <a:pt x="1529" y="1165"/>
                  </a:cubicBezTo>
                  <a:cubicBezTo>
                    <a:pt x="1524" y="1453"/>
                    <a:pt x="1633" y="1732"/>
                    <a:pt x="1821" y="1953"/>
                  </a:cubicBezTo>
                  <a:cubicBezTo>
                    <a:pt x="1821" y="1953"/>
                    <a:pt x="1821" y="1958"/>
                    <a:pt x="1817" y="1958"/>
                  </a:cubicBezTo>
                  <a:cubicBezTo>
                    <a:pt x="1817" y="1958"/>
                    <a:pt x="1812" y="1958"/>
                    <a:pt x="1807" y="2005"/>
                  </a:cubicBezTo>
                  <a:lnTo>
                    <a:pt x="378" y="2005"/>
                  </a:lnTo>
                  <a:cubicBezTo>
                    <a:pt x="170" y="2005"/>
                    <a:pt x="0" y="2175"/>
                    <a:pt x="0" y="2383"/>
                  </a:cubicBezTo>
                  <a:cubicBezTo>
                    <a:pt x="0" y="2595"/>
                    <a:pt x="170" y="2760"/>
                    <a:pt x="378" y="2760"/>
                  </a:cubicBezTo>
                  <a:lnTo>
                    <a:pt x="1637" y="2760"/>
                  </a:lnTo>
                  <a:lnTo>
                    <a:pt x="1637" y="5874"/>
                  </a:lnTo>
                  <a:cubicBezTo>
                    <a:pt x="1637" y="6081"/>
                    <a:pt x="1803" y="6251"/>
                    <a:pt x="2015" y="6251"/>
                  </a:cubicBezTo>
                  <a:cubicBezTo>
                    <a:pt x="2222" y="6251"/>
                    <a:pt x="2392" y="6081"/>
                    <a:pt x="2392" y="5874"/>
                  </a:cubicBezTo>
                  <a:lnTo>
                    <a:pt x="2392" y="4671"/>
                  </a:lnTo>
                  <a:cubicBezTo>
                    <a:pt x="2458" y="4685"/>
                    <a:pt x="2534" y="4690"/>
                    <a:pt x="2605" y="4694"/>
                  </a:cubicBezTo>
                  <a:cubicBezTo>
                    <a:pt x="2675" y="4694"/>
                    <a:pt x="2746" y="4685"/>
                    <a:pt x="2817" y="4671"/>
                  </a:cubicBezTo>
                  <a:lnTo>
                    <a:pt x="2817" y="5874"/>
                  </a:lnTo>
                  <a:cubicBezTo>
                    <a:pt x="2817" y="6081"/>
                    <a:pt x="2982" y="6247"/>
                    <a:pt x="3194" y="6247"/>
                  </a:cubicBezTo>
                  <a:cubicBezTo>
                    <a:pt x="3402" y="6247"/>
                    <a:pt x="3572" y="6081"/>
                    <a:pt x="3572" y="5874"/>
                  </a:cubicBezTo>
                  <a:lnTo>
                    <a:pt x="3572" y="2760"/>
                  </a:lnTo>
                  <a:lnTo>
                    <a:pt x="4954" y="2760"/>
                  </a:lnTo>
                  <a:cubicBezTo>
                    <a:pt x="5162" y="2760"/>
                    <a:pt x="5331" y="2590"/>
                    <a:pt x="5331" y="2383"/>
                  </a:cubicBezTo>
                  <a:cubicBezTo>
                    <a:pt x="5331" y="2175"/>
                    <a:pt x="5162" y="2005"/>
                    <a:pt x="4954" y="2005"/>
                  </a:cubicBezTo>
                  <a:lnTo>
                    <a:pt x="3534" y="2005"/>
                  </a:lnTo>
                  <a:cubicBezTo>
                    <a:pt x="3737" y="1779"/>
                    <a:pt x="3850" y="1486"/>
                    <a:pt x="3855" y="1180"/>
                  </a:cubicBezTo>
                  <a:cubicBezTo>
                    <a:pt x="3855" y="533"/>
                    <a:pt x="3336" y="10"/>
                    <a:pt x="26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7" name="Google Shape;822;p58">
            <a:extLst>
              <a:ext uri="{FF2B5EF4-FFF2-40B4-BE49-F238E27FC236}">
                <a16:creationId xmlns:a16="http://schemas.microsoft.com/office/drawing/2014/main" id="{C236CE5D-F2C5-C1CD-F309-8FF67B2A0B90}"/>
              </a:ext>
            </a:extLst>
          </p:cNvPr>
          <p:cNvSpPr/>
          <p:nvPr/>
        </p:nvSpPr>
        <p:spPr>
          <a:xfrm>
            <a:off x="7263834" y="4404440"/>
            <a:ext cx="940384" cy="462191"/>
          </a:xfrm>
          <a:custGeom>
            <a:avLst/>
            <a:gdLst/>
            <a:ahLst/>
            <a:cxnLst/>
            <a:rect l="l" t="t" r="r" b="b"/>
            <a:pathLst>
              <a:path w="14104" h="6932" extrusionOk="0">
                <a:moveTo>
                  <a:pt x="10221" y="5379"/>
                </a:moveTo>
                <a:lnTo>
                  <a:pt x="10221" y="6181"/>
                </a:lnTo>
                <a:lnTo>
                  <a:pt x="6682" y="6181"/>
                </a:lnTo>
                <a:lnTo>
                  <a:pt x="6682" y="5379"/>
                </a:lnTo>
                <a:close/>
                <a:moveTo>
                  <a:pt x="2026" y="0"/>
                </a:moveTo>
                <a:cubicBezTo>
                  <a:pt x="1818" y="0"/>
                  <a:pt x="1649" y="170"/>
                  <a:pt x="1649" y="378"/>
                </a:cubicBezTo>
                <a:cubicBezTo>
                  <a:pt x="1649" y="585"/>
                  <a:pt x="1818" y="755"/>
                  <a:pt x="2026" y="755"/>
                </a:cubicBezTo>
                <a:lnTo>
                  <a:pt x="7484" y="755"/>
                </a:lnTo>
                <a:lnTo>
                  <a:pt x="7484" y="1510"/>
                </a:lnTo>
                <a:lnTo>
                  <a:pt x="5984" y="1510"/>
                </a:lnTo>
                <a:cubicBezTo>
                  <a:pt x="5338" y="1520"/>
                  <a:pt x="4814" y="2043"/>
                  <a:pt x="4809" y="2690"/>
                </a:cubicBezTo>
                <a:lnTo>
                  <a:pt x="1545" y="2690"/>
                </a:lnTo>
                <a:lnTo>
                  <a:pt x="813" y="1685"/>
                </a:lnTo>
                <a:cubicBezTo>
                  <a:pt x="731" y="1576"/>
                  <a:pt x="626" y="1531"/>
                  <a:pt x="523" y="1531"/>
                </a:cubicBezTo>
                <a:cubicBezTo>
                  <a:pt x="254" y="1531"/>
                  <a:pt x="0" y="1838"/>
                  <a:pt x="205" y="2128"/>
                </a:cubicBezTo>
                <a:lnTo>
                  <a:pt x="1163" y="3440"/>
                </a:lnTo>
                <a:lnTo>
                  <a:pt x="4795" y="3440"/>
                </a:lnTo>
                <a:lnTo>
                  <a:pt x="4795" y="4185"/>
                </a:lnTo>
                <a:cubicBezTo>
                  <a:pt x="4795" y="4817"/>
                  <a:pt x="5314" y="5350"/>
                  <a:pt x="5928" y="5374"/>
                </a:cubicBezTo>
                <a:lnTo>
                  <a:pt x="5928" y="6176"/>
                </a:lnTo>
                <a:lnTo>
                  <a:pt x="5234" y="6176"/>
                </a:lnTo>
                <a:cubicBezTo>
                  <a:pt x="5231" y="6176"/>
                  <a:pt x="5228" y="6176"/>
                  <a:pt x="5225" y="6176"/>
                </a:cubicBezTo>
                <a:cubicBezTo>
                  <a:pt x="5017" y="6176"/>
                  <a:pt x="4843" y="6344"/>
                  <a:pt x="4843" y="6553"/>
                </a:cubicBezTo>
                <a:cubicBezTo>
                  <a:pt x="4843" y="6765"/>
                  <a:pt x="5012" y="6931"/>
                  <a:pt x="5217" y="6931"/>
                </a:cubicBezTo>
                <a:cubicBezTo>
                  <a:pt x="5223" y="6931"/>
                  <a:pt x="5228" y="6931"/>
                  <a:pt x="5234" y="6931"/>
                </a:cubicBezTo>
                <a:lnTo>
                  <a:pt x="11650" y="6931"/>
                </a:lnTo>
                <a:cubicBezTo>
                  <a:pt x="11656" y="6931"/>
                  <a:pt x="11662" y="6931"/>
                  <a:pt x="11667" y="6931"/>
                </a:cubicBezTo>
                <a:cubicBezTo>
                  <a:pt x="11872" y="6931"/>
                  <a:pt x="12042" y="6765"/>
                  <a:pt x="12042" y="6553"/>
                </a:cubicBezTo>
                <a:cubicBezTo>
                  <a:pt x="12042" y="6344"/>
                  <a:pt x="11867" y="6176"/>
                  <a:pt x="11659" y="6176"/>
                </a:cubicBezTo>
                <a:cubicBezTo>
                  <a:pt x="11656" y="6176"/>
                  <a:pt x="11653" y="6176"/>
                  <a:pt x="11650" y="6176"/>
                </a:cubicBezTo>
                <a:lnTo>
                  <a:pt x="10976" y="6176"/>
                </a:lnTo>
                <a:lnTo>
                  <a:pt x="10976" y="5374"/>
                </a:lnTo>
                <a:lnTo>
                  <a:pt x="11367" y="5374"/>
                </a:lnTo>
                <a:cubicBezTo>
                  <a:pt x="12018" y="5374"/>
                  <a:pt x="12349" y="4874"/>
                  <a:pt x="12113" y="4270"/>
                </a:cubicBezTo>
                <a:lnTo>
                  <a:pt x="12084" y="4195"/>
                </a:lnTo>
                <a:lnTo>
                  <a:pt x="7102" y="4195"/>
                </a:lnTo>
                <a:lnTo>
                  <a:pt x="7102" y="2690"/>
                </a:lnTo>
                <a:lnTo>
                  <a:pt x="11485" y="2690"/>
                </a:lnTo>
                <a:lnTo>
                  <a:pt x="11457" y="2609"/>
                </a:lnTo>
                <a:cubicBezTo>
                  <a:pt x="11216" y="2010"/>
                  <a:pt x="10490" y="1510"/>
                  <a:pt x="9843" y="1510"/>
                </a:cubicBezTo>
                <a:lnTo>
                  <a:pt x="8235" y="1510"/>
                </a:lnTo>
                <a:lnTo>
                  <a:pt x="8235" y="755"/>
                </a:lnTo>
                <a:lnTo>
                  <a:pt x="13726" y="755"/>
                </a:lnTo>
                <a:cubicBezTo>
                  <a:pt x="13934" y="755"/>
                  <a:pt x="14104" y="585"/>
                  <a:pt x="14104" y="378"/>
                </a:cubicBezTo>
                <a:cubicBezTo>
                  <a:pt x="14104" y="170"/>
                  <a:pt x="13934" y="0"/>
                  <a:pt x="137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68195F22-C983-2D15-6EE8-7843803C2C6C}"/>
              </a:ext>
            </a:extLst>
          </p:cNvPr>
          <p:cNvSpPr/>
          <p:nvPr/>
        </p:nvSpPr>
        <p:spPr>
          <a:xfrm rot="17513035" flipH="1">
            <a:off x="6501262" y="1861696"/>
            <a:ext cx="2908198" cy="90435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20AE145-08E4-E119-C9E4-395477561969}"/>
              </a:ext>
            </a:extLst>
          </p:cNvPr>
          <p:cNvSpPr/>
          <p:nvPr/>
        </p:nvSpPr>
        <p:spPr>
          <a:xfrm rot="4354775">
            <a:off x="6406451" y="1658191"/>
            <a:ext cx="2908198" cy="90435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101E662-ED81-45D1-8EFC-38C2F90904DB}"/>
              </a:ext>
            </a:extLst>
          </p:cNvPr>
          <p:cNvSpPr/>
          <p:nvPr/>
        </p:nvSpPr>
        <p:spPr>
          <a:xfrm rot="17424430" flipH="1">
            <a:off x="6854193" y="1281502"/>
            <a:ext cx="2908198" cy="904352"/>
          </a:xfrm>
          <a:prstGeom prst="arc">
            <a:avLst>
              <a:gd name="adj1" fmla="val 16200000"/>
              <a:gd name="adj2" fmla="val 211980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40829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46702C-40E1-F1D2-CBE4-8249AE98F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Quality Assurance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735D2-DD88-E987-8FD6-E879FF95B3C9}"/>
              </a:ext>
            </a:extLst>
          </p:cNvPr>
          <p:cNvSpPr txBox="1"/>
          <p:nvPr/>
        </p:nvSpPr>
        <p:spPr>
          <a:xfrm>
            <a:off x="675640" y="901282"/>
            <a:ext cx="7416800" cy="3797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54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DBD2B3"/>
                </a:solidFill>
                <a:effectLst/>
                <a:uLnTx/>
                <a:uFillTx/>
                <a:latin typeface="Palanquin"/>
                <a:cs typeface="Palanquin"/>
                <a:sym typeface="Palanquin"/>
              </a:rPr>
              <a:t>Funktionstests</a:t>
            </a:r>
          </a:p>
          <a:p>
            <a:pPr marL="4254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DBD2B3"/>
                </a:solidFill>
                <a:effectLst/>
                <a:uLnTx/>
                <a:uFillTx/>
                <a:latin typeface="Palanquin"/>
                <a:cs typeface="Palanquin"/>
                <a:sym typeface="Palanquin"/>
              </a:rPr>
              <a:t>Neue Features werden vor Integration manuell geprüft</a:t>
            </a:r>
          </a:p>
          <a:p>
            <a:pPr marL="4254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DBD2B3"/>
                </a:solidFill>
                <a:effectLst/>
                <a:uLnTx/>
                <a:uFillTx/>
                <a:latin typeface="Palanquin"/>
                <a:cs typeface="Palanquin"/>
                <a:sym typeface="Palanquin"/>
              </a:rPr>
              <a:t>Verantwortung liegt beim jeweiligen Entwickler</a:t>
            </a:r>
          </a:p>
          <a:p>
            <a:pPr marL="4254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DBD2B3"/>
                </a:solidFill>
                <a:effectLst/>
                <a:uLnTx/>
                <a:uFillTx/>
                <a:latin typeface="Palanquin"/>
                <a:cs typeface="Palanquin"/>
                <a:sym typeface="Palanquin"/>
              </a:rPr>
              <a:t>Ergänzt durch Code Reviews im Team</a:t>
            </a:r>
          </a:p>
          <a:p>
            <a:pPr marL="4254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DBD2B3"/>
                </a:solidFill>
                <a:effectLst/>
                <a:uLnTx/>
                <a:uFillTx/>
                <a:latin typeface="Palanquin"/>
                <a:cs typeface="Palanquin"/>
                <a:sym typeface="Palanquin"/>
              </a:rPr>
              <a:t>Bug Reports</a:t>
            </a:r>
          </a:p>
          <a:p>
            <a:pPr marL="4254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DBD2B3"/>
                </a:solidFill>
                <a:effectLst/>
                <a:uLnTx/>
                <a:uFillTx/>
                <a:latin typeface="Palanquin"/>
                <a:cs typeface="Palanquin"/>
                <a:sym typeface="Palanquin"/>
              </a:rPr>
              <a:t>Fehler werden dokumentiert und priorisiert behoben</a:t>
            </a:r>
          </a:p>
          <a:p>
            <a:pPr marL="4254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DBD2B3"/>
                </a:solidFill>
                <a:effectLst/>
                <a:uLnTx/>
                <a:uFillTx/>
                <a:latin typeface="Palanquin"/>
                <a:cs typeface="Palanquin"/>
                <a:sym typeface="Palanquin"/>
              </a:rPr>
              <a:t>CI/CD-Pipeline</a:t>
            </a:r>
          </a:p>
          <a:p>
            <a:pPr marL="4254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DBD2B3"/>
                </a:solidFill>
                <a:effectLst/>
                <a:uLnTx/>
                <a:uFillTx/>
                <a:latin typeface="Palanquin"/>
                <a:cs typeface="Palanquin"/>
                <a:sym typeface="Palanquin"/>
              </a:rPr>
              <a:t>Tests laufen automatisch bei jedem Push</a:t>
            </a:r>
          </a:p>
          <a:p>
            <a:pPr marL="4254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DBD2B3"/>
                </a:solidFill>
                <a:effectLst/>
                <a:uLnTx/>
                <a:uFillTx/>
                <a:latin typeface="Palanquin"/>
                <a:cs typeface="Palanquin"/>
                <a:sym typeface="Palanquin"/>
              </a:rPr>
              <a:t>Verhindert fehlerhafte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DBD2B3"/>
                </a:solidFill>
                <a:effectLst/>
                <a:uLnTx/>
                <a:uFillTx/>
                <a:latin typeface="Palanquin"/>
                <a:cs typeface="Palanquin"/>
                <a:sym typeface="Palanquin"/>
              </a:rPr>
              <a:t>Commits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DBD2B3"/>
                </a:solidFill>
                <a:effectLst/>
                <a:uLnTx/>
                <a:uFillTx/>
                <a:latin typeface="Palanquin"/>
                <a:cs typeface="Palanquin"/>
                <a:sym typeface="Palanquin"/>
              </a:rPr>
              <a:t> im Main</a:t>
            </a:r>
          </a:p>
        </p:txBody>
      </p:sp>
    </p:spTree>
    <p:extLst>
      <p:ext uri="{BB962C8B-B14F-4D97-AF65-F5344CB8AC3E}">
        <p14:creationId xmlns:p14="http://schemas.microsoft.com/office/powerpoint/2010/main" val="4524289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015707BB-0290-D3FC-F410-CD9E018C8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4" y="1017725"/>
            <a:ext cx="4636015" cy="3108050"/>
          </a:xfrm>
        </p:spPr>
        <p:txBody>
          <a:bodyPr>
            <a:normAutofit/>
          </a:bodyPr>
          <a:lstStyle/>
          <a:p>
            <a:pPr lvl="1"/>
            <a:endParaRPr lang="de-DE" b="1" dirty="0"/>
          </a:p>
          <a:p>
            <a:endParaRPr lang="de-DE" b="1" dirty="0"/>
          </a:p>
          <a:p>
            <a:pPr marL="13970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CB0F76F-0329-0D0A-2CD9-C4487C151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915" y="445025"/>
            <a:ext cx="7704000" cy="572700"/>
          </a:xfrm>
        </p:spPr>
        <p:txBody>
          <a:bodyPr/>
          <a:lstStyle/>
          <a:p>
            <a:r>
              <a:rPr lang="de-DE" dirty="0"/>
              <a:t>Vorteile				Nachteile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F99B73B-7E4C-20B9-B999-DC72D2647498}"/>
              </a:ext>
            </a:extLst>
          </p:cNvPr>
          <p:cNvSpPr txBox="1"/>
          <p:nvPr/>
        </p:nvSpPr>
        <p:spPr>
          <a:xfrm>
            <a:off x="4997225" y="1083765"/>
            <a:ext cx="3785189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1"/>
                </a:solidFill>
                <a:latin typeface="Palanquin"/>
                <a:cs typeface="Palanquin"/>
                <a:sym typeface="Palanquin"/>
              </a:rPr>
              <a:t>Dokumentation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accent1"/>
              </a:solidFill>
              <a:latin typeface="Palanquin"/>
              <a:cs typeface="Palanquin"/>
              <a:sym typeface="Palanquin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1"/>
                </a:solidFill>
                <a:latin typeface="Palanquin"/>
                <a:cs typeface="Palanquin"/>
                <a:sym typeface="Palanquin"/>
              </a:rPr>
              <a:t>Performance bei größeren Projekten eingeschränkt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accent1"/>
              </a:solidFill>
              <a:latin typeface="Palanquin"/>
              <a:cs typeface="Palanquin"/>
              <a:sym typeface="Palanquin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accent1"/>
                </a:solidFill>
                <a:latin typeface="Palanquin"/>
                <a:cs typeface="Palanquin"/>
                <a:sym typeface="Palanquin"/>
              </a:rPr>
              <a:t>Kleine Community</a:t>
            </a:r>
          </a:p>
          <a:p>
            <a:endParaRPr lang="de-DE" sz="2000" dirty="0">
              <a:solidFill>
                <a:schemeClr val="accent1"/>
              </a:solidFill>
              <a:latin typeface="Palanquin"/>
              <a:cs typeface="Palanquin"/>
              <a:sym typeface="Palanquin"/>
            </a:endParaRPr>
          </a:p>
          <a:p>
            <a:endParaRPr lang="de-DE" sz="2000" dirty="0">
              <a:solidFill>
                <a:schemeClr val="accent1"/>
              </a:solidFill>
              <a:latin typeface="Palanquin"/>
              <a:cs typeface="Palanquin"/>
              <a:sym typeface="Palanqui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4F47B-E079-F1BC-6AB9-AD92402FCBEA}"/>
              </a:ext>
            </a:extLst>
          </p:cNvPr>
          <p:cNvSpPr txBox="1"/>
          <p:nvPr/>
        </p:nvSpPr>
        <p:spPr>
          <a:xfrm>
            <a:off x="361586" y="1005156"/>
            <a:ext cx="480069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54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DBD2B3"/>
                </a:solidFill>
                <a:effectLst/>
                <a:uLnTx/>
                <a:uFillTx/>
                <a:latin typeface="Palanquin"/>
                <a:cs typeface="Palanquin"/>
                <a:sym typeface="Palanquin"/>
              </a:rPr>
              <a:t>Intuitive API</a:t>
            </a:r>
          </a:p>
          <a:p>
            <a:pPr marL="4254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DBD2B3"/>
              </a:solidFill>
              <a:effectLst/>
              <a:uLnTx/>
              <a:uFillTx/>
              <a:latin typeface="Palanquin"/>
              <a:cs typeface="Palanquin"/>
              <a:sym typeface="Palanquin"/>
            </a:endParaRPr>
          </a:p>
          <a:p>
            <a:pPr marL="4254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DBD2B3"/>
                </a:solidFill>
                <a:effectLst/>
                <a:uLnTx/>
                <a:uFillTx/>
                <a:latin typeface="Palanquin"/>
                <a:cs typeface="Palanquin"/>
                <a:sym typeface="Palanquin"/>
              </a:rPr>
              <a:t>JavaFX-Integration</a:t>
            </a:r>
          </a:p>
          <a:p>
            <a:pPr marL="4254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DBD2B3"/>
              </a:solidFill>
              <a:effectLst/>
              <a:uLnTx/>
              <a:uFillTx/>
              <a:latin typeface="Palanquin"/>
              <a:cs typeface="Palanquin"/>
              <a:sym typeface="Palanquin"/>
            </a:endParaRPr>
          </a:p>
          <a:p>
            <a:pPr marL="4254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DBD2B3"/>
                </a:solidFill>
                <a:effectLst/>
                <a:uLnTx/>
                <a:uFillTx/>
                <a:latin typeface="Palanquin"/>
                <a:cs typeface="Palanquin"/>
                <a:sym typeface="Palanquin"/>
              </a:rPr>
              <a:t>Viele Beispiele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DBD2B3"/>
              </a:solidFill>
              <a:effectLst/>
              <a:uLnTx/>
              <a:uFillTx/>
              <a:latin typeface="Palanquin"/>
              <a:cs typeface="Palanquin"/>
              <a:sym typeface="Palanquin"/>
            </a:endParaRPr>
          </a:p>
          <a:p>
            <a:pPr marL="4254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DBD2B3"/>
                </a:solidFill>
                <a:effectLst/>
                <a:uLnTx/>
                <a:uFillTx/>
                <a:latin typeface="Palanquin"/>
                <a:cs typeface="Palanquin"/>
                <a:sym typeface="Palanquin"/>
              </a:rPr>
              <a:t>Aktiver Entwickler Almas</a:t>
            </a:r>
          </a:p>
          <a:p>
            <a:pPr marL="4254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DBD2B3"/>
              </a:solidFill>
              <a:effectLst/>
              <a:uLnTx/>
              <a:uFillTx/>
              <a:latin typeface="Palanquin"/>
              <a:cs typeface="Palanquin"/>
              <a:sym typeface="Palanquin"/>
            </a:endParaRPr>
          </a:p>
          <a:p>
            <a:pPr marL="4254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DBD2B3"/>
                </a:solidFill>
                <a:effectLst/>
                <a:uLnTx/>
                <a:uFillTx/>
                <a:latin typeface="Palanquin"/>
                <a:cs typeface="Palanquin"/>
                <a:sym typeface="Palanquin"/>
              </a:rPr>
              <a:t>ECS</a:t>
            </a:r>
          </a:p>
          <a:p>
            <a:pPr marL="4254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DBD2B3"/>
              </a:solidFill>
              <a:effectLst/>
              <a:uLnTx/>
              <a:uFillTx/>
              <a:latin typeface="Palanquin"/>
              <a:cs typeface="Palanquin"/>
              <a:sym typeface="Palanquin"/>
            </a:endParaRPr>
          </a:p>
          <a:p>
            <a:pPr marL="4254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DBD2B3"/>
                </a:solidFill>
                <a:effectLst/>
                <a:uLnTx/>
                <a:uFillTx/>
                <a:latin typeface="Palanquin"/>
                <a:cs typeface="Palanquin"/>
                <a:sym typeface="Palanquin"/>
              </a:rPr>
              <a:t>Integrierte Services</a:t>
            </a:r>
          </a:p>
          <a:p>
            <a:pPr marL="4254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DBD2B3"/>
              </a:solidFill>
              <a:effectLst/>
              <a:uLnTx/>
              <a:uFillTx/>
              <a:latin typeface="Palanquin"/>
              <a:cs typeface="Palanquin"/>
              <a:sym typeface="Palanquin"/>
            </a:endParaRPr>
          </a:p>
          <a:p>
            <a:pPr marL="4254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DBD2B3"/>
                </a:solidFill>
                <a:effectLst/>
                <a:uLnTx/>
                <a:uFillTx/>
                <a:latin typeface="Palanquin"/>
                <a:cs typeface="Palanquin"/>
                <a:sym typeface="Palanquin"/>
              </a:rPr>
              <a:t>TiledMap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DBD2B3"/>
                </a:solidFill>
                <a:effectLst/>
                <a:uLnTx/>
                <a:uFillTx/>
                <a:latin typeface="Palanquin"/>
                <a:cs typeface="Palanquin"/>
                <a:sym typeface="Palanquin"/>
              </a:rPr>
              <a:t> Unterstützung Asset Manager</a:t>
            </a:r>
          </a:p>
        </p:txBody>
      </p:sp>
    </p:spTree>
    <p:extLst>
      <p:ext uri="{BB962C8B-B14F-4D97-AF65-F5344CB8AC3E}">
        <p14:creationId xmlns:p14="http://schemas.microsoft.com/office/powerpoint/2010/main" val="40449915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2F298-8CFB-29EB-2BEE-223B8073D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4400" y="2142690"/>
            <a:ext cx="4735200" cy="1007700"/>
          </a:xfrm>
        </p:spPr>
        <p:txBody>
          <a:bodyPr/>
          <a:lstStyle/>
          <a:p>
            <a:r>
              <a:rPr lang="de-DE" dirty="0"/>
              <a:t>VIELEN</a:t>
            </a:r>
            <a:br>
              <a:rPr lang="de-DE" dirty="0"/>
            </a:br>
            <a:r>
              <a:rPr lang="de-DE" dirty="0"/>
              <a:t>DANK</a:t>
            </a:r>
          </a:p>
        </p:txBody>
      </p:sp>
    </p:spTree>
    <p:extLst>
      <p:ext uri="{BB962C8B-B14F-4D97-AF65-F5344CB8AC3E}">
        <p14:creationId xmlns:p14="http://schemas.microsoft.com/office/powerpoint/2010/main" val="16410048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>
          <a:extLst>
            <a:ext uri="{FF2B5EF4-FFF2-40B4-BE49-F238E27FC236}">
              <a16:creationId xmlns:a16="http://schemas.microsoft.com/office/drawing/2014/main" id="{F9993E2F-7796-41C1-8F9E-5331AC7F7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3">
            <a:extLst>
              <a:ext uri="{FF2B5EF4-FFF2-40B4-BE49-F238E27FC236}">
                <a16:creationId xmlns:a16="http://schemas.microsoft.com/office/drawing/2014/main" id="{43ECE918-BB1E-206F-B914-8B7A12D3FD13}"/>
              </a:ext>
            </a:extLst>
          </p:cNvPr>
          <p:cNvSpPr txBox="1">
            <a:spLocks/>
          </p:cNvSpPr>
          <p:nvPr/>
        </p:nvSpPr>
        <p:spPr>
          <a:xfrm>
            <a:off x="-780000" y="148682"/>
            <a:ext cx="10318011" cy="162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59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fa Slab One"/>
              <a:buNone/>
              <a:defRPr sz="4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de-DE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Quellen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304BBB0-D095-9E5D-4302-74448EEB74EA}"/>
              </a:ext>
            </a:extLst>
          </p:cNvPr>
          <p:cNvSpPr txBox="1"/>
          <p:nvPr/>
        </p:nvSpPr>
        <p:spPr>
          <a:xfrm>
            <a:off x="564996" y="1258883"/>
            <a:ext cx="5159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https://de.pngtree.com/freepng/four-color-puzzle-border-decoration_5636069.html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C8B5AC3-1D98-9CAB-7047-EECED9C3C68A}"/>
              </a:ext>
            </a:extLst>
          </p:cNvPr>
          <p:cNvSpPr txBox="1"/>
          <p:nvPr/>
        </p:nvSpPr>
        <p:spPr>
          <a:xfrm>
            <a:off x="564996" y="1905654"/>
            <a:ext cx="5159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https://de.pngtree.com/freepng/kraft-cardboard-box_2948418.html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61DC33A-6DCF-AA61-E459-9BCD7D92F9BB}"/>
              </a:ext>
            </a:extLst>
          </p:cNvPr>
          <p:cNvSpPr txBox="1"/>
          <p:nvPr/>
        </p:nvSpPr>
        <p:spPr>
          <a:xfrm>
            <a:off x="564996" y="2331359"/>
            <a:ext cx="5159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https://de.pngtree.com/freepng/black-gear_6596402.html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9379F8-D0D5-030D-06CF-66077230F1E7}"/>
              </a:ext>
            </a:extLst>
          </p:cNvPr>
          <p:cNvSpPr txBox="1"/>
          <p:nvPr/>
        </p:nvSpPr>
        <p:spPr>
          <a:xfrm>
            <a:off x="564996" y="4089258"/>
            <a:ext cx="5159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https://en.wikipedia.org/wiki/Entity_component_system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587E656-9151-970D-AB32-97DAFE95D660}"/>
              </a:ext>
            </a:extLst>
          </p:cNvPr>
          <p:cNvSpPr txBox="1"/>
          <p:nvPr/>
        </p:nvSpPr>
        <p:spPr>
          <a:xfrm>
            <a:off x="564996" y="4395478"/>
            <a:ext cx="5159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https://www.youtube.com/watch?v=2rW7ALyHaas&amp;t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D6470BD-AE53-37E5-3A29-4450C74985C0}"/>
              </a:ext>
            </a:extLst>
          </p:cNvPr>
          <p:cNvSpPr txBox="1"/>
          <p:nvPr/>
        </p:nvSpPr>
        <p:spPr>
          <a:xfrm>
            <a:off x="564996" y="3031831"/>
            <a:ext cx="74044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https://de.pngtree.com/freepng/red-network-digital-technology-tree-diagram-geometric-dots-and-future-science-virtual-big-data-speed-quantum-computing-conduction-computer-star-light-flash-lens-space-abstract_9011856.html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148518-1B75-71A4-2D20-1B95F0C9526F}"/>
              </a:ext>
            </a:extLst>
          </p:cNvPr>
          <p:cNvSpPr txBox="1"/>
          <p:nvPr/>
        </p:nvSpPr>
        <p:spPr>
          <a:xfrm>
            <a:off x="564996" y="2683849"/>
            <a:ext cx="5159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https://de.subsetgames.com/itb.html</a:t>
            </a:r>
          </a:p>
        </p:txBody>
      </p:sp>
    </p:spTree>
    <p:extLst>
      <p:ext uri="{BB962C8B-B14F-4D97-AF65-F5344CB8AC3E}">
        <p14:creationId xmlns:p14="http://schemas.microsoft.com/office/powerpoint/2010/main" val="13916209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8"/>
          <p:cNvSpPr/>
          <p:nvPr/>
        </p:nvSpPr>
        <p:spPr>
          <a:xfrm>
            <a:off x="8085150" y="4125000"/>
            <a:ext cx="318950" cy="350775"/>
          </a:xfrm>
          <a:custGeom>
            <a:avLst/>
            <a:gdLst/>
            <a:ahLst/>
            <a:cxnLst/>
            <a:rect l="l" t="t" r="r" b="b"/>
            <a:pathLst>
              <a:path w="12758" h="14031" extrusionOk="0">
                <a:moveTo>
                  <a:pt x="7171" y="0"/>
                </a:moveTo>
                <a:cubicBezTo>
                  <a:pt x="6776" y="0"/>
                  <a:pt x="6401" y="130"/>
                  <a:pt x="6072" y="386"/>
                </a:cubicBezTo>
                <a:cubicBezTo>
                  <a:pt x="5473" y="858"/>
                  <a:pt x="5091" y="1726"/>
                  <a:pt x="5058" y="2604"/>
                </a:cubicBezTo>
                <a:lnTo>
                  <a:pt x="3765" y="2604"/>
                </a:lnTo>
                <a:lnTo>
                  <a:pt x="3765" y="4132"/>
                </a:lnTo>
                <a:cubicBezTo>
                  <a:pt x="1411" y="4948"/>
                  <a:pt x="0" y="7350"/>
                  <a:pt x="420" y="9803"/>
                </a:cubicBezTo>
                <a:cubicBezTo>
                  <a:pt x="838" y="12247"/>
                  <a:pt x="2956" y="14030"/>
                  <a:pt x="5434" y="14030"/>
                </a:cubicBezTo>
                <a:cubicBezTo>
                  <a:pt x="5444" y="14030"/>
                  <a:pt x="5454" y="14030"/>
                  <a:pt x="5463" y="14030"/>
                </a:cubicBezTo>
                <a:cubicBezTo>
                  <a:pt x="7955" y="14021"/>
                  <a:pt x="10068" y="12209"/>
                  <a:pt x="10464" y="9751"/>
                </a:cubicBezTo>
                <a:cubicBezTo>
                  <a:pt x="10861" y="7298"/>
                  <a:pt x="9426" y="4911"/>
                  <a:pt x="7068" y="4118"/>
                </a:cubicBezTo>
                <a:lnTo>
                  <a:pt x="7068" y="2604"/>
                </a:lnTo>
                <a:lnTo>
                  <a:pt x="5813" y="2604"/>
                </a:lnTo>
                <a:cubicBezTo>
                  <a:pt x="5841" y="1957"/>
                  <a:pt x="6115" y="1311"/>
                  <a:pt x="6539" y="981"/>
                </a:cubicBezTo>
                <a:cubicBezTo>
                  <a:pt x="6732" y="829"/>
                  <a:pt x="6945" y="753"/>
                  <a:pt x="7175" y="753"/>
                </a:cubicBezTo>
                <a:cubicBezTo>
                  <a:pt x="7345" y="753"/>
                  <a:pt x="7525" y="795"/>
                  <a:pt x="7714" y="877"/>
                </a:cubicBezTo>
                <a:cubicBezTo>
                  <a:pt x="8002" y="1004"/>
                  <a:pt x="8252" y="1320"/>
                  <a:pt x="8521" y="1655"/>
                </a:cubicBezTo>
                <a:cubicBezTo>
                  <a:pt x="8903" y="2136"/>
                  <a:pt x="9342" y="2688"/>
                  <a:pt x="10059" y="2882"/>
                </a:cubicBezTo>
                <a:cubicBezTo>
                  <a:pt x="10215" y="2924"/>
                  <a:pt x="10369" y="2945"/>
                  <a:pt x="10518" y="2945"/>
                </a:cubicBezTo>
                <a:cubicBezTo>
                  <a:pt x="11129" y="2945"/>
                  <a:pt x="11669" y="2594"/>
                  <a:pt x="12064" y="1938"/>
                </a:cubicBezTo>
                <a:cubicBezTo>
                  <a:pt x="12455" y="1910"/>
                  <a:pt x="12757" y="1584"/>
                  <a:pt x="12757" y="1193"/>
                </a:cubicBezTo>
                <a:cubicBezTo>
                  <a:pt x="12757" y="765"/>
                  <a:pt x="12409" y="443"/>
                  <a:pt x="12010" y="443"/>
                </a:cubicBezTo>
                <a:cubicBezTo>
                  <a:pt x="11938" y="443"/>
                  <a:pt x="11864" y="453"/>
                  <a:pt x="11790" y="476"/>
                </a:cubicBezTo>
                <a:cubicBezTo>
                  <a:pt x="11304" y="622"/>
                  <a:pt x="11101" y="1193"/>
                  <a:pt x="11384" y="1613"/>
                </a:cubicBezTo>
                <a:cubicBezTo>
                  <a:pt x="11184" y="1923"/>
                  <a:pt x="10896" y="2190"/>
                  <a:pt x="10506" y="2190"/>
                </a:cubicBezTo>
                <a:cubicBezTo>
                  <a:pt x="10427" y="2190"/>
                  <a:pt x="10344" y="2179"/>
                  <a:pt x="10257" y="2155"/>
                </a:cubicBezTo>
                <a:cubicBezTo>
                  <a:pt x="9780" y="2023"/>
                  <a:pt x="9455" y="1617"/>
                  <a:pt x="9110" y="1183"/>
                </a:cubicBezTo>
                <a:cubicBezTo>
                  <a:pt x="8799" y="792"/>
                  <a:pt x="8478" y="386"/>
                  <a:pt x="8016" y="188"/>
                </a:cubicBezTo>
                <a:cubicBezTo>
                  <a:pt x="7730" y="62"/>
                  <a:pt x="7446" y="0"/>
                  <a:pt x="71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744" name="Google Shape;744;p58"/>
          <p:cNvGrpSpPr/>
          <p:nvPr/>
        </p:nvGrpSpPr>
        <p:grpSpPr>
          <a:xfrm>
            <a:off x="8157337" y="3434869"/>
            <a:ext cx="174575" cy="349500"/>
            <a:chOff x="7871338" y="3085900"/>
            <a:chExt cx="174575" cy="349500"/>
          </a:xfrm>
        </p:grpSpPr>
        <p:sp>
          <p:nvSpPr>
            <p:cNvPr id="745" name="Google Shape;745;p58"/>
            <p:cNvSpPr/>
            <p:nvPr/>
          </p:nvSpPr>
          <p:spPr>
            <a:xfrm>
              <a:off x="7871338" y="3203850"/>
              <a:ext cx="78000" cy="231550"/>
            </a:xfrm>
            <a:custGeom>
              <a:avLst/>
              <a:gdLst/>
              <a:ahLst/>
              <a:cxnLst/>
              <a:rect l="l" t="t" r="r" b="b"/>
              <a:pathLst>
                <a:path w="3120" h="9262" extrusionOk="0">
                  <a:moveTo>
                    <a:pt x="1180" y="3444"/>
                  </a:moveTo>
                  <a:cubicBezTo>
                    <a:pt x="1392" y="3444"/>
                    <a:pt x="1557" y="3614"/>
                    <a:pt x="1557" y="3822"/>
                  </a:cubicBezTo>
                  <a:lnTo>
                    <a:pt x="1557" y="7738"/>
                  </a:lnTo>
                  <a:cubicBezTo>
                    <a:pt x="1557" y="7945"/>
                    <a:pt x="1392" y="8115"/>
                    <a:pt x="1180" y="8115"/>
                  </a:cubicBezTo>
                  <a:cubicBezTo>
                    <a:pt x="972" y="8115"/>
                    <a:pt x="803" y="7945"/>
                    <a:pt x="803" y="7738"/>
                  </a:cubicBezTo>
                  <a:lnTo>
                    <a:pt x="803" y="3822"/>
                  </a:lnTo>
                  <a:cubicBezTo>
                    <a:pt x="803" y="3614"/>
                    <a:pt x="972" y="3444"/>
                    <a:pt x="1180" y="3444"/>
                  </a:cubicBezTo>
                  <a:close/>
                  <a:moveTo>
                    <a:pt x="1" y="0"/>
                  </a:moveTo>
                  <a:lnTo>
                    <a:pt x="1" y="1510"/>
                  </a:lnTo>
                  <a:lnTo>
                    <a:pt x="972" y="2439"/>
                  </a:lnTo>
                  <a:cubicBezTo>
                    <a:pt x="411" y="2685"/>
                    <a:pt x="48" y="3241"/>
                    <a:pt x="48" y="3855"/>
                  </a:cubicBezTo>
                  <a:lnTo>
                    <a:pt x="48" y="7728"/>
                  </a:lnTo>
                  <a:cubicBezTo>
                    <a:pt x="48" y="8573"/>
                    <a:pt x="737" y="9261"/>
                    <a:pt x="1581" y="9261"/>
                  </a:cubicBezTo>
                  <a:cubicBezTo>
                    <a:pt x="2430" y="9261"/>
                    <a:pt x="3114" y="8573"/>
                    <a:pt x="3114" y="7728"/>
                  </a:cubicBezTo>
                  <a:lnTo>
                    <a:pt x="3114" y="3855"/>
                  </a:lnTo>
                  <a:cubicBezTo>
                    <a:pt x="3119" y="3246"/>
                    <a:pt x="2760" y="2694"/>
                    <a:pt x="2204" y="2449"/>
                  </a:cubicBezTo>
                  <a:lnTo>
                    <a:pt x="3114" y="1515"/>
                  </a:lnTo>
                  <a:lnTo>
                    <a:pt x="3114" y="0"/>
                  </a:lnTo>
                  <a:lnTo>
                    <a:pt x="1581" y="14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46" name="Google Shape;746;p58"/>
            <p:cNvSpPr/>
            <p:nvPr/>
          </p:nvSpPr>
          <p:spPr>
            <a:xfrm>
              <a:off x="7968063" y="3085900"/>
              <a:ext cx="77850" cy="231550"/>
            </a:xfrm>
            <a:custGeom>
              <a:avLst/>
              <a:gdLst/>
              <a:ahLst/>
              <a:cxnLst/>
              <a:rect l="l" t="t" r="r" b="b"/>
              <a:pathLst>
                <a:path w="3114" h="9262" extrusionOk="0">
                  <a:moveTo>
                    <a:pt x="1180" y="3444"/>
                  </a:moveTo>
                  <a:cubicBezTo>
                    <a:pt x="1392" y="3444"/>
                    <a:pt x="1557" y="3614"/>
                    <a:pt x="1557" y="3822"/>
                  </a:cubicBezTo>
                  <a:lnTo>
                    <a:pt x="1557" y="7738"/>
                  </a:lnTo>
                  <a:cubicBezTo>
                    <a:pt x="1557" y="7945"/>
                    <a:pt x="1392" y="8115"/>
                    <a:pt x="1180" y="8115"/>
                  </a:cubicBezTo>
                  <a:cubicBezTo>
                    <a:pt x="972" y="8115"/>
                    <a:pt x="802" y="7945"/>
                    <a:pt x="802" y="7738"/>
                  </a:cubicBezTo>
                  <a:lnTo>
                    <a:pt x="802" y="3822"/>
                  </a:lnTo>
                  <a:cubicBezTo>
                    <a:pt x="802" y="3614"/>
                    <a:pt x="972" y="3444"/>
                    <a:pt x="1180" y="3444"/>
                  </a:cubicBezTo>
                  <a:close/>
                  <a:moveTo>
                    <a:pt x="0" y="0"/>
                  </a:moveTo>
                  <a:lnTo>
                    <a:pt x="0" y="1510"/>
                  </a:lnTo>
                  <a:lnTo>
                    <a:pt x="967" y="2440"/>
                  </a:lnTo>
                  <a:cubicBezTo>
                    <a:pt x="406" y="2685"/>
                    <a:pt x="43" y="3242"/>
                    <a:pt x="47" y="3855"/>
                  </a:cubicBezTo>
                  <a:lnTo>
                    <a:pt x="47" y="7728"/>
                  </a:lnTo>
                  <a:cubicBezTo>
                    <a:pt x="47" y="8573"/>
                    <a:pt x="736" y="9262"/>
                    <a:pt x="1581" y="9262"/>
                  </a:cubicBezTo>
                  <a:cubicBezTo>
                    <a:pt x="2425" y="9262"/>
                    <a:pt x="3114" y="8573"/>
                    <a:pt x="3114" y="7728"/>
                  </a:cubicBezTo>
                  <a:lnTo>
                    <a:pt x="3114" y="3855"/>
                  </a:lnTo>
                  <a:cubicBezTo>
                    <a:pt x="3114" y="3246"/>
                    <a:pt x="2760" y="2694"/>
                    <a:pt x="2203" y="2449"/>
                  </a:cubicBezTo>
                  <a:lnTo>
                    <a:pt x="3114" y="1515"/>
                  </a:lnTo>
                  <a:lnTo>
                    <a:pt x="3114" y="0"/>
                  </a:lnTo>
                  <a:lnTo>
                    <a:pt x="1581" y="1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747" name="Google Shape;747;p58"/>
          <p:cNvGrpSpPr/>
          <p:nvPr/>
        </p:nvGrpSpPr>
        <p:grpSpPr>
          <a:xfrm>
            <a:off x="8062087" y="1360675"/>
            <a:ext cx="365075" cy="350825"/>
            <a:chOff x="7784413" y="1219850"/>
            <a:chExt cx="365075" cy="350825"/>
          </a:xfrm>
        </p:grpSpPr>
        <p:sp>
          <p:nvSpPr>
            <p:cNvPr id="748" name="Google Shape;748;p58"/>
            <p:cNvSpPr/>
            <p:nvPr/>
          </p:nvSpPr>
          <p:spPr>
            <a:xfrm>
              <a:off x="7784413" y="1219850"/>
              <a:ext cx="365075" cy="291850"/>
            </a:xfrm>
            <a:custGeom>
              <a:avLst/>
              <a:gdLst/>
              <a:ahLst/>
              <a:cxnLst/>
              <a:rect l="l" t="t" r="r" b="b"/>
              <a:pathLst>
                <a:path w="14603" h="11674" extrusionOk="0">
                  <a:moveTo>
                    <a:pt x="4811" y="1968"/>
                  </a:moveTo>
                  <a:cubicBezTo>
                    <a:pt x="5007" y="1968"/>
                    <a:pt x="5177" y="2120"/>
                    <a:pt x="5195" y="2318"/>
                  </a:cubicBezTo>
                  <a:cubicBezTo>
                    <a:pt x="5209" y="2526"/>
                    <a:pt x="5053" y="2710"/>
                    <a:pt x="4841" y="2724"/>
                  </a:cubicBezTo>
                  <a:lnTo>
                    <a:pt x="4813" y="2724"/>
                  </a:lnTo>
                  <a:cubicBezTo>
                    <a:pt x="4810" y="2724"/>
                    <a:pt x="4807" y="2724"/>
                    <a:pt x="4804" y="2724"/>
                  </a:cubicBezTo>
                  <a:cubicBezTo>
                    <a:pt x="4600" y="2724"/>
                    <a:pt x="4435" y="2565"/>
                    <a:pt x="4426" y="2361"/>
                  </a:cubicBezTo>
                  <a:cubicBezTo>
                    <a:pt x="4421" y="2153"/>
                    <a:pt x="4577" y="1983"/>
                    <a:pt x="4784" y="1969"/>
                  </a:cubicBezTo>
                  <a:cubicBezTo>
                    <a:pt x="4793" y="1969"/>
                    <a:pt x="4802" y="1968"/>
                    <a:pt x="4811" y="1968"/>
                  </a:cubicBezTo>
                  <a:close/>
                  <a:moveTo>
                    <a:pt x="4952" y="3849"/>
                  </a:moveTo>
                  <a:cubicBezTo>
                    <a:pt x="5137" y="3849"/>
                    <a:pt x="5316" y="3984"/>
                    <a:pt x="5332" y="4201"/>
                  </a:cubicBezTo>
                  <a:cubicBezTo>
                    <a:pt x="5346" y="4408"/>
                    <a:pt x="5190" y="4592"/>
                    <a:pt x="4983" y="4606"/>
                  </a:cubicBezTo>
                  <a:lnTo>
                    <a:pt x="4954" y="4606"/>
                  </a:lnTo>
                  <a:cubicBezTo>
                    <a:pt x="4624" y="4606"/>
                    <a:pt x="4454" y="4215"/>
                    <a:pt x="4681" y="3970"/>
                  </a:cubicBezTo>
                  <a:cubicBezTo>
                    <a:pt x="4757" y="3887"/>
                    <a:pt x="4855" y="3849"/>
                    <a:pt x="4952" y="3849"/>
                  </a:cubicBezTo>
                  <a:close/>
                  <a:moveTo>
                    <a:pt x="5094" y="5731"/>
                  </a:moveTo>
                  <a:cubicBezTo>
                    <a:pt x="5278" y="5731"/>
                    <a:pt x="5458" y="5867"/>
                    <a:pt x="5473" y="6083"/>
                  </a:cubicBezTo>
                  <a:cubicBezTo>
                    <a:pt x="5492" y="6291"/>
                    <a:pt x="5336" y="6470"/>
                    <a:pt x="5129" y="6489"/>
                  </a:cubicBezTo>
                  <a:lnTo>
                    <a:pt x="5100" y="6489"/>
                  </a:lnTo>
                  <a:cubicBezTo>
                    <a:pt x="4770" y="6489"/>
                    <a:pt x="4596" y="6097"/>
                    <a:pt x="4822" y="5852"/>
                  </a:cubicBezTo>
                  <a:cubicBezTo>
                    <a:pt x="4899" y="5769"/>
                    <a:pt x="4997" y="5731"/>
                    <a:pt x="5094" y="5731"/>
                  </a:cubicBezTo>
                  <a:close/>
                  <a:moveTo>
                    <a:pt x="5256" y="7612"/>
                  </a:moveTo>
                  <a:cubicBezTo>
                    <a:pt x="5464" y="7612"/>
                    <a:pt x="5629" y="7777"/>
                    <a:pt x="5634" y="7984"/>
                  </a:cubicBezTo>
                  <a:cubicBezTo>
                    <a:pt x="5638" y="8187"/>
                    <a:pt x="5478" y="8362"/>
                    <a:pt x="5270" y="8367"/>
                  </a:cubicBezTo>
                  <a:lnTo>
                    <a:pt x="5242" y="8367"/>
                  </a:lnTo>
                  <a:cubicBezTo>
                    <a:pt x="5034" y="8362"/>
                    <a:pt x="4874" y="8187"/>
                    <a:pt x="4879" y="7984"/>
                  </a:cubicBezTo>
                  <a:cubicBezTo>
                    <a:pt x="4883" y="7777"/>
                    <a:pt x="5049" y="7612"/>
                    <a:pt x="5256" y="7612"/>
                  </a:cubicBezTo>
                  <a:close/>
                  <a:moveTo>
                    <a:pt x="7015" y="8512"/>
                  </a:moveTo>
                  <a:cubicBezTo>
                    <a:pt x="7112" y="8512"/>
                    <a:pt x="7211" y="8549"/>
                    <a:pt x="7290" y="8631"/>
                  </a:cubicBezTo>
                  <a:cubicBezTo>
                    <a:pt x="7516" y="8871"/>
                    <a:pt x="7346" y="9268"/>
                    <a:pt x="7016" y="9268"/>
                  </a:cubicBezTo>
                  <a:lnTo>
                    <a:pt x="6992" y="9268"/>
                  </a:lnTo>
                  <a:cubicBezTo>
                    <a:pt x="6785" y="9258"/>
                    <a:pt x="6624" y="9079"/>
                    <a:pt x="6634" y="8871"/>
                  </a:cubicBezTo>
                  <a:lnTo>
                    <a:pt x="6639" y="8871"/>
                  </a:lnTo>
                  <a:cubicBezTo>
                    <a:pt x="6648" y="8651"/>
                    <a:pt x="6827" y="8512"/>
                    <a:pt x="7015" y="8512"/>
                  </a:cubicBezTo>
                  <a:close/>
                  <a:moveTo>
                    <a:pt x="8900" y="8613"/>
                  </a:moveTo>
                  <a:cubicBezTo>
                    <a:pt x="9103" y="8613"/>
                    <a:pt x="9292" y="8778"/>
                    <a:pt x="9276" y="9013"/>
                  </a:cubicBezTo>
                  <a:lnTo>
                    <a:pt x="9276" y="9008"/>
                  </a:lnTo>
                  <a:cubicBezTo>
                    <a:pt x="9266" y="9211"/>
                    <a:pt x="9101" y="9367"/>
                    <a:pt x="8898" y="9367"/>
                  </a:cubicBezTo>
                  <a:lnTo>
                    <a:pt x="8879" y="9367"/>
                  </a:lnTo>
                  <a:cubicBezTo>
                    <a:pt x="8545" y="9348"/>
                    <a:pt x="8398" y="8933"/>
                    <a:pt x="8648" y="8711"/>
                  </a:cubicBezTo>
                  <a:cubicBezTo>
                    <a:pt x="8725" y="8643"/>
                    <a:pt x="8814" y="8613"/>
                    <a:pt x="8900" y="8613"/>
                  </a:cubicBezTo>
                  <a:close/>
                  <a:moveTo>
                    <a:pt x="5426" y="0"/>
                  </a:moveTo>
                  <a:cubicBezTo>
                    <a:pt x="5325" y="0"/>
                    <a:pt x="5219" y="16"/>
                    <a:pt x="5110" y="49"/>
                  </a:cubicBezTo>
                  <a:lnTo>
                    <a:pt x="1138" y="1238"/>
                  </a:lnTo>
                  <a:cubicBezTo>
                    <a:pt x="515" y="1422"/>
                    <a:pt x="1" y="2106"/>
                    <a:pt x="1" y="2757"/>
                  </a:cubicBezTo>
                  <a:lnTo>
                    <a:pt x="1" y="8702"/>
                  </a:lnTo>
                  <a:cubicBezTo>
                    <a:pt x="3" y="8702"/>
                    <a:pt x="6" y="8702"/>
                    <a:pt x="9" y="8702"/>
                  </a:cubicBezTo>
                  <a:cubicBezTo>
                    <a:pt x="1657" y="8702"/>
                    <a:pt x="3001" y="10021"/>
                    <a:pt x="3034" y="11674"/>
                  </a:cubicBezTo>
                  <a:lnTo>
                    <a:pt x="13611" y="11674"/>
                  </a:lnTo>
                  <a:cubicBezTo>
                    <a:pt x="14602" y="9754"/>
                    <a:pt x="13210" y="7475"/>
                    <a:pt x="11054" y="7475"/>
                  </a:cubicBezTo>
                  <a:lnTo>
                    <a:pt x="7738" y="7451"/>
                  </a:lnTo>
                  <a:cubicBezTo>
                    <a:pt x="7082" y="7437"/>
                    <a:pt x="6544" y="6918"/>
                    <a:pt x="6511" y="6262"/>
                  </a:cubicBezTo>
                  <a:lnTo>
                    <a:pt x="6289" y="889"/>
                  </a:lnTo>
                  <a:cubicBezTo>
                    <a:pt x="6270" y="351"/>
                    <a:pt x="5903" y="0"/>
                    <a:pt x="5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49" name="Google Shape;749;p58"/>
            <p:cNvSpPr/>
            <p:nvPr/>
          </p:nvSpPr>
          <p:spPr>
            <a:xfrm>
              <a:off x="7784413" y="1530550"/>
              <a:ext cx="330275" cy="40125"/>
            </a:xfrm>
            <a:custGeom>
              <a:avLst/>
              <a:gdLst/>
              <a:ahLst/>
              <a:cxnLst/>
              <a:rect l="l" t="t" r="r" b="b"/>
              <a:pathLst>
                <a:path w="13211" h="1605" extrusionOk="0">
                  <a:moveTo>
                    <a:pt x="1" y="1"/>
                  </a:moveTo>
                  <a:lnTo>
                    <a:pt x="1" y="1605"/>
                  </a:lnTo>
                  <a:lnTo>
                    <a:pt x="2312" y="1605"/>
                  </a:lnTo>
                  <a:lnTo>
                    <a:pt x="2312" y="803"/>
                  </a:lnTo>
                  <a:lnTo>
                    <a:pt x="3067" y="803"/>
                  </a:lnTo>
                  <a:lnTo>
                    <a:pt x="3067" y="1605"/>
                  </a:lnTo>
                  <a:lnTo>
                    <a:pt x="4577" y="1605"/>
                  </a:lnTo>
                  <a:lnTo>
                    <a:pt x="4577" y="803"/>
                  </a:lnTo>
                  <a:lnTo>
                    <a:pt x="6983" y="803"/>
                  </a:lnTo>
                  <a:lnTo>
                    <a:pt x="6983" y="1605"/>
                  </a:lnTo>
                  <a:lnTo>
                    <a:pt x="8493" y="1605"/>
                  </a:lnTo>
                  <a:lnTo>
                    <a:pt x="8493" y="803"/>
                  </a:lnTo>
                  <a:lnTo>
                    <a:pt x="9342" y="803"/>
                  </a:lnTo>
                  <a:lnTo>
                    <a:pt x="9342" y="1605"/>
                  </a:lnTo>
                  <a:lnTo>
                    <a:pt x="10852" y="1605"/>
                  </a:lnTo>
                  <a:lnTo>
                    <a:pt x="10852" y="803"/>
                  </a:lnTo>
                  <a:lnTo>
                    <a:pt x="11701" y="803"/>
                  </a:lnTo>
                  <a:lnTo>
                    <a:pt x="11701" y="1605"/>
                  </a:lnTo>
                  <a:lnTo>
                    <a:pt x="13210" y="160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50" name="Google Shape;750;p58"/>
            <p:cNvSpPr/>
            <p:nvPr/>
          </p:nvSpPr>
          <p:spPr>
            <a:xfrm>
              <a:off x="7784413" y="1456250"/>
              <a:ext cx="57000" cy="55450"/>
            </a:xfrm>
            <a:custGeom>
              <a:avLst/>
              <a:gdLst/>
              <a:ahLst/>
              <a:cxnLst/>
              <a:rect l="l" t="t" r="r" b="b"/>
              <a:pathLst>
                <a:path w="2280" h="2218" extrusionOk="0">
                  <a:moveTo>
                    <a:pt x="1" y="0"/>
                  </a:moveTo>
                  <a:lnTo>
                    <a:pt x="1" y="2218"/>
                  </a:lnTo>
                  <a:lnTo>
                    <a:pt x="2279" y="2218"/>
                  </a:lnTo>
                  <a:cubicBezTo>
                    <a:pt x="2256" y="986"/>
                    <a:pt x="1227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751" name="Google Shape;751;p58"/>
          <p:cNvGrpSpPr/>
          <p:nvPr/>
        </p:nvGrpSpPr>
        <p:grpSpPr>
          <a:xfrm>
            <a:off x="8138937" y="2052131"/>
            <a:ext cx="211375" cy="350325"/>
            <a:chOff x="7853413" y="1888275"/>
            <a:chExt cx="211375" cy="350325"/>
          </a:xfrm>
        </p:grpSpPr>
        <p:sp>
          <p:nvSpPr>
            <p:cNvPr id="752" name="Google Shape;752;p58"/>
            <p:cNvSpPr/>
            <p:nvPr/>
          </p:nvSpPr>
          <p:spPr>
            <a:xfrm>
              <a:off x="7879713" y="1888275"/>
              <a:ext cx="156900" cy="291350"/>
            </a:xfrm>
            <a:custGeom>
              <a:avLst/>
              <a:gdLst/>
              <a:ahLst/>
              <a:cxnLst/>
              <a:rect l="l" t="t" r="r" b="b"/>
              <a:pathLst>
                <a:path w="6276" h="11654" extrusionOk="0">
                  <a:moveTo>
                    <a:pt x="2212" y="2160"/>
                  </a:moveTo>
                  <a:cubicBezTo>
                    <a:pt x="2275" y="2160"/>
                    <a:pt x="2338" y="2176"/>
                    <a:pt x="2397" y="2209"/>
                  </a:cubicBezTo>
                  <a:cubicBezTo>
                    <a:pt x="2581" y="2312"/>
                    <a:pt x="2643" y="2548"/>
                    <a:pt x="2539" y="2728"/>
                  </a:cubicBezTo>
                  <a:lnTo>
                    <a:pt x="2534" y="2732"/>
                  </a:lnTo>
                  <a:cubicBezTo>
                    <a:pt x="2114" y="3478"/>
                    <a:pt x="1888" y="4313"/>
                    <a:pt x="1888" y="4752"/>
                  </a:cubicBezTo>
                  <a:lnTo>
                    <a:pt x="1888" y="10191"/>
                  </a:lnTo>
                  <a:cubicBezTo>
                    <a:pt x="1888" y="10404"/>
                    <a:pt x="1718" y="10569"/>
                    <a:pt x="1510" y="10569"/>
                  </a:cubicBezTo>
                  <a:cubicBezTo>
                    <a:pt x="1303" y="10569"/>
                    <a:pt x="1133" y="10404"/>
                    <a:pt x="1133" y="10191"/>
                  </a:cubicBezTo>
                  <a:lnTo>
                    <a:pt x="1133" y="4752"/>
                  </a:lnTo>
                  <a:cubicBezTo>
                    <a:pt x="1133" y="4209"/>
                    <a:pt x="1369" y="3261"/>
                    <a:pt x="1878" y="2360"/>
                  </a:cubicBezTo>
                  <a:cubicBezTo>
                    <a:pt x="1949" y="2231"/>
                    <a:pt x="2078" y="2160"/>
                    <a:pt x="2212" y="2160"/>
                  </a:cubicBezTo>
                  <a:close/>
                  <a:moveTo>
                    <a:pt x="3171" y="1"/>
                  </a:moveTo>
                  <a:cubicBezTo>
                    <a:pt x="1439" y="1"/>
                    <a:pt x="1" y="3020"/>
                    <a:pt x="1" y="4752"/>
                  </a:cubicBezTo>
                  <a:lnTo>
                    <a:pt x="1" y="11654"/>
                  </a:lnTo>
                  <a:lnTo>
                    <a:pt x="6275" y="11654"/>
                  </a:lnTo>
                  <a:lnTo>
                    <a:pt x="6275" y="4752"/>
                  </a:lnTo>
                  <a:cubicBezTo>
                    <a:pt x="6275" y="3020"/>
                    <a:pt x="4912" y="1"/>
                    <a:pt x="3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53" name="Google Shape;753;p58"/>
            <p:cNvSpPr/>
            <p:nvPr/>
          </p:nvSpPr>
          <p:spPr>
            <a:xfrm>
              <a:off x="7853413" y="2200825"/>
              <a:ext cx="211375" cy="37775"/>
            </a:xfrm>
            <a:custGeom>
              <a:avLst/>
              <a:gdLst/>
              <a:ahLst/>
              <a:cxnLst/>
              <a:rect l="l" t="t" r="r" b="b"/>
              <a:pathLst>
                <a:path w="8455" h="1511" extrusionOk="0">
                  <a:moveTo>
                    <a:pt x="736" y="1"/>
                  </a:moveTo>
                  <a:cubicBezTo>
                    <a:pt x="326" y="10"/>
                    <a:pt x="0" y="345"/>
                    <a:pt x="0" y="756"/>
                  </a:cubicBezTo>
                  <a:cubicBezTo>
                    <a:pt x="0" y="1166"/>
                    <a:pt x="326" y="1497"/>
                    <a:pt x="736" y="1511"/>
                  </a:cubicBezTo>
                  <a:lnTo>
                    <a:pt x="7719" y="1511"/>
                  </a:lnTo>
                  <a:cubicBezTo>
                    <a:pt x="8129" y="1497"/>
                    <a:pt x="8455" y="1166"/>
                    <a:pt x="8455" y="756"/>
                  </a:cubicBezTo>
                  <a:cubicBezTo>
                    <a:pt x="8455" y="345"/>
                    <a:pt x="8129" y="10"/>
                    <a:pt x="77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754" name="Google Shape;754;p58"/>
          <p:cNvGrpSpPr/>
          <p:nvPr/>
        </p:nvGrpSpPr>
        <p:grpSpPr>
          <a:xfrm>
            <a:off x="4162286" y="2556669"/>
            <a:ext cx="307500" cy="351150"/>
            <a:chOff x="7804938" y="2454425"/>
            <a:chExt cx="307500" cy="351150"/>
          </a:xfrm>
        </p:grpSpPr>
        <p:sp>
          <p:nvSpPr>
            <p:cNvPr id="755" name="Google Shape;755;p58"/>
            <p:cNvSpPr/>
            <p:nvPr/>
          </p:nvSpPr>
          <p:spPr>
            <a:xfrm>
              <a:off x="7804938" y="2454425"/>
              <a:ext cx="307500" cy="227900"/>
            </a:xfrm>
            <a:custGeom>
              <a:avLst/>
              <a:gdLst/>
              <a:ahLst/>
              <a:cxnLst/>
              <a:rect l="l" t="t" r="r" b="b"/>
              <a:pathLst>
                <a:path w="12300" h="9116" extrusionOk="0">
                  <a:moveTo>
                    <a:pt x="6152" y="0"/>
                  </a:moveTo>
                  <a:cubicBezTo>
                    <a:pt x="3062" y="0"/>
                    <a:pt x="439" y="2273"/>
                    <a:pt x="5" y="5336"/>
                  </a:cubicBezTo>
                  <a:cubicBezTo>
                    <a:pt x="5" y="5341"/>
                    <a:pt x="5" y="5346"/>
                    <a:pt x="5" y="5350"/>
                  </a:cubicBezTo>
                  <a:lnTo>
                    <a:pt x="5" y="5364"/>
                  </a:lnTo>
                  <a:cubicBezTo>
                    <a:pt x="0" y="5473"/>
                    <a:pt x="38" y="5577"/>
                    <a:pt x="114" y="5652"/>
                  </a:cubicBezTo>
                  <a:lnTo>
                    <a:pt x="3492" y="9101"/>
                  </a:lnTo>
                  <a:cubicBezTo>
                    <a:pt x="3600" y="9063"/>
                    <a:pt x="3723" y="9044"/>
                    <a:pt x="3841" y="9044"/>
                  </a:cubicBezTo>
                  <a:lnTo>
                    <a:pt x="4232" y="9044"/>
                  </a:lnTo>
                  <a:lnTo>
                    <a:pt x="4232" y="8964"/>
                  </a:lnTo>
                  <a:cubicBezTo>
                    <a:pt x="4232" y="8908"/>
                    <a:pt x="4237" y="8846"/>
                    <a:pt x="4242" y="8790"/>
                  </a:cubicBezTo>
                  <a:lnTo>
                    <a:pt x="765" y="5237"/>
                  </a:lnTo>
                  <a:cubicBezTo>
                    <a:pt x="1091" y="4579"/>
                    <a:pt x="1733" y="4239"/>
                    <a:pt x="2377" y="4239"/>
                  </a:cubicBezTo>
                  <a:cubicBezTo>
                    <a:pt x="2933" y="4239"/>
                    <a:pt x="3492" y="4493"/>
                    <a:pt x="3850" y="5015"/>
                  </a:cubicBezTo>
                  <a:lnTo>
                    <a:pt x="4681" y="7733"/>
                  </a:lnTo>
                  <a:cubicBezTo>
                    <a:pt x="4855" y="7525"/>
                    <a:pt x="5072" y="7351"/>
                    <a:pt x="5317" y="7233"/>
                  </a:cubicBezTo>
                  <a:lnTo>
                    <a:pt x="4652" y="5048"/>
                  </a:lnTo>
                  <a:cubicBezTo>
                    <a:pt x="5005" y="4508"/>
                    <a:pt x="5579" y="4236"/>
                    <a:pt x="6154" y="4236"/>
                  </a:cubicBezTo>
                  <a:cubicBezTo>
                    <a:pt x="6717" y="4236"/>
                    <a:pt x="7281" y="4497"/>
                    <a:pt x="7639" y="5020"/>
                  </a:cubicBezTo>
                  <a:lnTo>
                    <a:pt x="6978" y="7223"/>
                  </a:lnTo>
                  <a:cubicBezTo>
                    <a:pt x="7223" y="7346"/>
                    <a:pt x="7445" y="7516"/>
                    <a:pt x="7620" y="7723"/>
                  </a:cubicBezTo>
                  <a:lnTo>
                    <a:pt x="7676" y="7530"/>
                  </a:lnTo>
                  <a:lnTo>
                    <a:pt x="8431" y="5006"/>
                  </a:lnTo>
                  <a:cubicBezTo>
                    <a:pt x="8793" y="4488"/>
                    <a:pt x="9350" y="4237"/>
                    <a:pt x="9904" y="4237"/>
                  </a:cubicBezTo>
                  <a:cubicBezTo>
                    <a:pt x="10556" y="4237"/>
                    <a:pt x="11205" y="4585"/>
                    <a:pt x="11526" y="5256"/>
                  </a:cubicBezTo>
                  <a:lnTo>
                    <a:pt x="8063" y="8794"/>
                  </a:lnTo>
                  <a:cubicBezTo>
                    <a:pt x="8073" y="8856"/>
                    <a:pt x="8073" y="8912"/>
                    <a:pt x="8073" y="8974"/>
                  </a:cubicBezTo>
                  <a:lnTo>
                    <a:pt x="8073" y="9044"/>
                  </a:lnTo>
                  <a:lnTo>
                    <a:pt x="8422" y="9044"/>
                  </a:lnTo>
                  <a:cubicBezTo>
                    <a:pt x="8554" y="9044"/>
                    <a:pt x="8686" y="9068"/>
                    <a:pt x="8813" y="9115"/>
                  </a:cubicBezTo>
                  <a:lnTo>
                    <a:pt x="12187" y="5657"/>
                  </a:lnTo>
                  <a:cubicBezTo>
                    <a:pt x="12262" y="5581"/>
                    <a:pt x="12300" y="5473"/>
                    <a:pt x="12295" y="5364"/>
                  </a:cubicBezTo>
                  <a:cubicBezTo>
                    <a:pt x="11875" y="2298"/>
                    <a:pt x="9262" y="10"/>
                    <a:pt x="6162" y="0"/>
                  </a:cubicBezTo>
                  <a:cubicBezTo>
                    <a:pt x="6159" y="0"/>
                    <a:pt x="6155" y="0"/>
                    <a:pt x="6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56" name="Google Shape;756;p58"/>
            <p:cNvSpPr/>
            <p:nvPr/>
          </p:nvSpPr>
          <p:spPr>
            <a:xfrm>
              <a:off x="7891513" y="2649275"/>
              <a:ext cx="133300" cy="156300"/>
            </a:xfrm>
            <a:custGeom>
              <a:avLst/>
              <a:gdLst/>
              <a:ahLst/>
              <a:cxnLst/>
              <a:rect l="l" t="t" r="r" b="b"/>
              <a:pathLst>
                <a:path w="5332" h="6252" extrusionOk="0">
                  <a:moveTo>
                    <a:pt x="2689" y="0"/>
                  </a:moveTo>
                  <a:cubicBezTo>
                    <a:pt x="2048" y="0"/>
                    <a:pt x="1529" y="519"/>
                    <a:pt x="1529" y="1165"/>
                  </a:cubicBezTo>
                  <a:cubicBezTo>
                    <a:pt x="1524" y="1453"/>
                    <a:pt x="1633" y="1732"/>
                    <a:pt x="1821" y="1953"/>
                  </a:cubicBezTo>
                  <a:cubicBezTo>
                    <a:pt x="1821" y="1953"/>
                    <a:pt x="1821" y="1958"/>
                    <a:pt x="1817" y="1958"/>
                  </a:cubicBezTo>
                  <a:cubicBezTo>
                    <a:pt x="1817" y="1958"/>
                    <a:pt x="1812" y="1958"/>
                    <a:pt x="1807" y="2005"/>
                  </a:cubicBezTo>
                  <a:lnTo>
                    <a:pt x="378" y="2005"/>
                  </a:lnTo>
                  <a:cubicBezTo>
                    <a:pt x="170" y="2005"/>
                    <a:pt x="0" y="2175"/>
                    <a:pt x="0" y="2383"/>
                  </a:cubicBezTo>
                  <a:cubicBezTo>
                    <a:pt x="0" y="2595"/>
                    <a:pt x="170" y="2760"/>
                    <a:pt x="378" y="2760"/>
                  </a:cubicBezTo>
                  <a:lnTo>
                    <a:pt x="1637" y="2760"/>
                  </a:lnTo>
                  <a:lnTo>
                    <a:pt x="1637" y="5874"/>
                  </a:lnTo>
                  <a:cubicBezTo>
                    <a:pt x="1637" y="6081"/>
                    <a:pt x="1803" y="6251"/>
                    <a:pt x="2015" y="6251"/>
                  </a:cubicBezTo>
                  <a:cubicBezTo>
                    <a:pt x="2222" y="6251"/>
                    <a:pt x="2392" y="6081"/>
                    <a:pt x="2392" y="5874"/>
                  </a:cubicBezTo>
                  <a:lnTo>
                    <a:pt x="2392" y="4671"/>
                  </a:lnTo>
                  <a:cubicBezTo>
                    <a:pt x="2458" y="4685"/>
                    <a:pt x="2534" y="4690"/>
                    <a:pt x="2605" y="4694"/>
                  </a:cubicBezTo>
                  <a:cubicBezTo>
                    <a:pt x="2675" y="4694"/>
                    <a:pt x="2746" y="4685"/>
                    <a:pt x="2817" y="4671"/>
                  </a:cubicBezTo>
                  <a:lnTo>
                    <a:pt x="2817" y="5874"/>
                  </a:lnTo>
                  <a:cubicBezTo>
                    <a:pt x="2817" y="6081"/>
                    <a:pt x="2982" y="6247"/>
                    <a:pt x="3194" y="6247"/>
                  </a:cubicBezTo>
                  <a:cubicBezTo>
                    <a:pt x="3402" y="6247"/>
                    <a:pt x="3572" y="6081"/>
                    <a:pt x="3572" y="5874"/>
                  </a:cubicBezTo>
                  <a:lnTo>
                    <a:pt x="3572" y="2760"/>
                  </a:lnTo>
                  <a:lnTo>
                    <a:pt x="4954" y="2760"/>
                  </a:lnTo>
                  <a:cubicBezTo>
                    <a:pt x="5162" y="2760"/>
                    <a:pt x="5331" y="2590"/>
                    <a:pt x="5331" y="2383"/>
                  </a:cubicBezTo>
                  <a:cubicBezTo>
                    <a:pt x="5331" y="2175"/>
                    <a:pt x="5162" y="2005"/>
                    <a:pt x="4954" y="2005"/>
                  </a:cubicBezTo>
                  <a:lnTo>
                    <a:pt x="3534" y="2005"/>
                  </a:lnTo>
                  <a:cubicBezTo>
                    <a:pt x="3737" y="1779"/>
                    <a:pt x="3850" y="1486"/>
                    <a:pt x="3855" y="1180"/>
                  </a:cubicBezTo>
                  <a:cubicBezTo>
                    <a:pt x="3855" y="533"/>
                    <a:pt x="3336" y="10"/>
                    <a:pt x="26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757" name="Google Shape;757;p58"/>
          <p:cNvGrpSpPr/>
          <p:nvPr/>
        </p:nvGrpSpPr>
        <p:grpSpPr>
          <a:xfrm>
            <a:off x="7312685" y="2738650"/>
            <a:ext cx="231450" cy="352325"/>
            <a:chOff x="7196563" y="2453250"/>
            <a:chExt cx="231450" cy="352325"/>
          </a:xfrm>
        </p:grpSpPr>
        <p:sp>
          <p:nvSpPr>
            <p:cNvPr id="758" name="Google Shape;758;p58"/>
            <p:cNvSpPr/>
            <p:nvPr/>
          </p:nvSpPr>
          <p:spPr>
            <a:xfrm>
              <a:off x="7280438" y="2723325"/>
              <a:ext cx="64875" cy="23750"/>
            </a:xfrm>
            <a:custGeom>
              <a:avLst/>
              <a:gdLst/>
              <a:ahLst/>
              <a:cxnLst/>
              <a:rect l="l" t="t" r="r" b="b"/>
              <a:pathLst>
                <a:path w="2595" h="950" extrusionOk="0">
                  <a:moveTo>
                    <a:pt x="2595" y="1"/>
                  </a:moveTo>
                  <a:cubicBezTo>
                    <a:pt x="2491" y="24"/>
                    <a:pt x="2383" y="34"/>
                    <a:pt x="2279" y="34"/>
                  </a:cubicBezTo>
                  <a:lnTo>
                    <a:pt x="302" y="34"/>
                  </a:lnTo>
                  <a:cubicBezTo>
                    <a:pt x="203" y="34"/>
                    <a:pt x="99" y="24"/>
                    <a:pt x="0" y="10"/>
                  </a:cubicBezTo>
                  <a:lnTo>
                    <a:pt x="0" y="944"/>
                  </a:lnTo>
                  <a:cubicBezTo>
                    <a:pt x="99" y="935"/>
                    <a:pt x="203" y="930"/>
                    <a:pt x="302" y="930"/>
                  </a:cubicBezTo>
                  <a:lnTo>
                    <a:pt x="2265" y="930"/>
                  </a:lnTo>
                  <a:cubicBezTo>
                    <a:pt x="2373" y="930"/>
                    <a:pt x="2486" y="935"/>
                    <a:pt x="2595" y="949"/>
                  </a:cubicBezTo>
                  <a:lnTo>
                    <a:pt x="25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59" name="Google Shape;759;p58"/>
            <p:cNvSpPr/>
            <p:nvPr/>
          </p:nvSpPr>
          <p:spPr>
            <a:xfrm>
              <a:off x="7196563" y="2453250"/>
              <a:ext cx="231450" cy="328025"/>
            </a:xfrm>
            <a:custGeom>
              <a:avLst/>
              <a:gdLst/>
              <a:ahLst/>
              <a:cxnLst/>
              <a:rect l="l" t="t" r="r" b="b"/>
              <a:pathLst>
                <a:path w="9258" h="13121" extrusionOk="0">
                  <a:moveTo>
                    <a:pt x="4671" y="0"/>
                  </a:moveTo>
                  <a:cubicBezTo>
                    <a:pt x="3520" y="0"/>
                    <a:pt x="2591" y="944"/>
                    <a:pt x="2614" y="2090"/>
                  </a:cubicBezTo>
                  <a:cubicBezTo>
                    <a:pt x="2614" y="2100"/>
                    <a:pt x="2614" y="2104"/>
                    <a:pt x="2614" y="2109"/>
                  </a:cubicBezTo>
                  <a:lnTo>
                    <a:pt x="3369" y="2109"/>
                  </a:lnTo>
                  <a:lnTo>
                    <a:pt x="3369" y="2090"/>
                  </a:lnTo>
                  <a:cubicBezTo>
                    <a:pt x="3350" y="1359"/>
                    <a:pt x="3940" y="760"/>
                    <a:pt x="4671" y="760"/>
                  </a:cubicBezTo>
                  <a:cubicBezTo>
                    <a:pt x="5403" y="760"/>
                    <a:pt x="5992" y="1359"/>
                    <a:pt x="5974" y="2090"/>
                  </a:cubicBezTo>
                  <a:lnTo>
                    <a:pt x="5974" y="2109"/>
                  </a:lnTo>
                  <a:lnTo>
                    <a:pt x="6705" y="2109"/>
                  </a:lnTo>
                  <a:lnTo>
                    <a:pt x="6705" y="5695"/>
                  </a:lnTo>
                  <a:cubicBezTo>
                    <a:pt x="7233" y="6048"/>
                    <a:pt x="7554" y="6648"/>
                    <a:pt x="7549" y="7289"/>
                  </a:cubicBezTo>
                  <a:lnTo>
                    <a:pt x="7549" y="8912"/>
                  </a:lnTo>
                  <a:cubicBezTo>
                    <a:pt x="7554" y="9554"/>
                    <a:pt x="7233" y="10148"/>
                    <a:pt x="6705" y="10507"/>
                  </a:cubicBezTo>
                  <a:lnTo>
                    <a:pt x="6705" y="11998"/>
                  </a:lnTo>
                  <a:cubicBezTo>
                    <a:pt x="7177" y="12238"/>
                    <a:pt x="7464" y="12630"/>
                    <a:pt x="7535" y="13087"/>
                  </a:cubicBezTo>
                  <a:cubicBezTo>
                    <a:pt x="7785" y="12861"/>
                    <a:pt x="7927" y="12540"/>
                    <a:pt x="7927" y="12205"/>
                  </a:cubicBezTo>
                  <a:lnTo>
                    <a:pt x="7927" y="10837"/>
                  </a:lnTo>
                  <a:lnTo>
                    <a:pt x="8087" y="10837"/>
                  </a:lnTo>
                  <a:cubicBezTo>
                    <a:pt x="8734" y="10837"/>
                    <a:pt x="9257" y="10304"/>
                    <a:pt x="9252" y="9657"/>
                  </a:cubicBezTo>
                  <a:lnTo>
                    <a:pt x="9252" y="7299"/>
                  </a:lnTo>
                  <a:cubicBezTo>
                    <a:pt x="9257" y="6652"/>
                    <a:pt x="8734" y="6119"/>
                    <a:pt x="8087" y="6119"/>
                  </a:cubicBezTo>
                  <a:lnTo>
                    <a:pt x="7927" y="6119"/>
                  </a:lnTo>
                  <a:lnTo>
                    <a:pt x="7927" y="5232"/>
                  </a:lnTo>
                  <a:cubicBezTo>
                    <a:pt x="8205" y="5015"/>
                    <a:pt x="8366" y="4680"/>
                    <a:pt x="8351" y="4326"/>
                  </a:cubicBezTo>
                  <a:lnTo>
                    <a:pt x="8351" y="3288"/>
                  </a:lnTo>
                  <a:cubicBezTo>
                    <a:pt x="8361" y="2637"/>
                    <a:pt x="7837" y="2109"/>
                    <a:pt x="7191" y="2109"/>
                  </a:cubicBezTo>
                  <a:lnTo>
                    <a:pt x="6728" y="2109"/>
                  </a:lnTo>
                  <a:lnTo>
                    <a:pt x="6728" y="2090"/>
                  </a:lnTo>
                  <a:cubicBezTo>
                    <a:pt x="6747" y="944"/>
                    <a:pt x="5823" y="0"/>
                    <a:pt x="4671" y="0"/>
                  </a:cubicBezTo>
                  <a:close/>
                  <a:moveTo>
                    <a:pt x="2096" y="2109"/>
                  </a:moveTo>
                  <a:cubicBezTo>
                    <a:pt x="1440" y="2109"/>
                    <a:pt x="907" y="2633"/>
                    <a:pt x="897" y="3288"/>
                  </a:cubicBezTo>
                  <a:lnTo>
                    <a:pt x="897" y="4326"/>
                  </a:lnTo>
                  <a:cubicBezTo>
                    <a:pt x="897" y="4657"/>
                    <a:pt x="1034" y="4968"/>
                    <a:pt x="1275" y="5190"/>
                  </a:cubicBezTo>
                  <a:lnTo>
                    <a:pt x="1275" y="6119"/>
                  </a:lnTo>
                  <a:lnTo>
                    <a:pt x="1199" y="6119"/>
                  </a:lnTo>
                  <a:cubicBezTo>
                    <a:pt x="543" y="6119"/>
                    <a:pt x="10" y="6643"/>
                    <a:pt x="1" y="7299"/>
                  </a:cubicBezTo>
                  <a:lnTo>
                    <a:pt x="1" y="9657"/>
                  </a:lnTo>
                  <a:cubicBezTo>
                    <a:pt x="10" y="10313"/>
                    <a:pt x="543" y="10837"/>
                    <a:pt x="1199" y="10837"/>
                  </a:cubicBezTo>
                  <a:lnTo>
                    <a:pt x="1275" y="10837"/>
                  </a:lnTo>
                  <a:lnTo>
                    <a:pt x="1275" y="12205"/>
                  </a:lnTo>
                  <a:cubicBezTo>
                    <a:pt x="1275" y="12559"/>
                    <a:pt x="1435" y="12899"/>
                    <a:pt x="1713" y="13120"/>
                  </a:cubicBezTo>
                  <a:cubicBezTo>
                    <a:pt x="1775" y="12634"/>
                    <a:pt x="2129" y="12219"/>
                    <a:pt x="2600" y="11969"/>
                  </a:cubicBezTo>
                  <a:lnTo>
                    <a:pt x="2600" y="10535"/>
                  </a:lnTo>
                  <a:cubicBezTo>
                    <a:pt x="2048" y="10176"/>
                    <a:pt x="1709" y="9568"/>
                    <a:pt x="1704" y="8912"/>
                  </a:cubicBezTo>
                  <a:lnTo>
                    <a:pt x="1704" y="7289"/>
                  </a:lnTo>
                  <a:cubicBezTo>
                    <a:pt x="1709" y="6633"/>
                    <a:pt x="2048" y="6025"/>
                    <a:pt x="2596" y="5671"/>
                  </a:cubicBezTo>
                  <a:lnTo>
                    <a:pt x="2596" y="21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60" name="Google Shape;760;p58"/>
            <p:cNvSpPr/>
            <p:nvPr/>
          </p:nvSpPr>
          <p:spPr>
            <a:xfrm>
              <a:off x="7280438" y="2505950"/>
              <a:ext cx="64875" cy="82125"/>
            </a:xfrm>
            <a:custGeom>
              <a:avLst/>
              <a:gdLst/>
              <a:ahLst/>
              <a:cxnLst/>
              <a:rect l="l" t="t" r="r" b="b"/>
              <a:pathLst>
                <a:path w="2595" h="3285" extrusionOk="0">
                  <a:moveTo>
                    <a:pt x="0" y="1"/>
                  </a:moveTo>
                  <a:lnTo>
                    <a:pt x="0" y="3275"/>
                  </a:lnTo>
                  <a:cubicBezTo>
                    <a:pt x="99" y="3261"/>
                    <a:pt x="198" y="3256"/>
                    <a:pt x="297" y="3256"/>
                  </a:cubicBezTo>
                  <a:lnTo>
                    <a:pt x="2274" y="3256"/>
                  </a:lnTo>
                  <a:cubicBezTo>
                    <a:pt x="2383" y="3256"/>
                    <a:pt x="2486" y="3266"/>
                    <a:pt x="2595" y="3285"/>
                  </a:cubicBezTo>
                  <a:lnTo>
                    <a:pt x="25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61" name="Google Shape;761;p58"/>
            <p:cNvSpPr/>
            <p:nvPr/>
          </p:nvSpPr>
          <p:spPr>
            <a:xfrm>
              <a:off x="7258013" y="2665200"/>
              <a:ext cx="108650" cy="40125"/>
            </a:xfrm>
            <a:custGeom>
              <a:avLst/>
              <a:gdLst/>
              <a:ahLst/>
              <a:cxnLst/>
              <a:rect l="l" t="t" r="r" b="b"/>
              <a:pathLst>
                <a:path w="4346" h="1605" extrusionOk="0">
                  <a:moveTo>
                    <a:pt x="1" y="0"/>
                  </a:moveTo>
                  <a:lnTo>
                    <a:pt x="1" y="434"/>
                  </a:lnTo>
                  <a:cubicBezTo>
                    <a:pt x="1" y="1085"/>
                    <a:pt x="548" y="1604"/>
                    <a:pt x="1199" y="1604"/>
                  </a:cubicBezTo>
                  <a:lnTo>
                    <a:pt x="3171" y="1604"/>
                  </a:lnTo>
                  <a:cubicBezTo>
                    <a:pt x="3818" y="1604"/>
                    <a:pt x="4346" y="1080"/>
                    <a:pt x="4341" y="434"/>
                  </a:cubicBezTo>
                  <a:lnTo>
                    <a:pt x="43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62" name="Google Shape;762;p58"/>
            <p:cNvSpPr/>
            <p:nvPr/>
          </p:nvSpPr>
          <p:spPr>
            <a:xfrm>
              <a:off x="7257913" y="2606225"/>
              <a:ext cx="108750" cy="40125"/>
            </a:xfrm>
            <a:custGeom>
              <a:avLst/>
              <a:gdLst/>
              <a:ahLst/>
              <a:cxnLst/>
              <a:rect l="l" t="t" r="r" b="b"/>
              <a:pathLst>
                <a:path w="4350" h="1605" extrusionOk="0">
                  <a:moveTo>
                    <a:pt x="1203" y="0"/>
                  </a:moveTo>
                  <a:cubicBezTo>
                    <a:pt x="552" y="0"/>
                    <a:pt x="5" y="524"/>
                    <a:pt x="5" y="1170"/>
                  </a:cubicBezTo>
                  <a:lnTo>
                    <a:pt x="0" y="1604"/>
                  </a:lnTo>
                  <a:lnTo>
                    <a:pt x="4345" y="1604"/>
                  </a:lnTo>
                  <a:lnTo>
                    <a:pt x="4345" y="1170"/>
                  </a:lnTo>
                  <a:cubicBezTo>
                    <a:pt x="4350" y="524"/>
                    <a:pt x="3826" y="0"/>
                    <a:pt x="3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63" name="Google Shape;763;p58"/>
            <p:cNvSpPr/>
            <p:nvPr/>
          </p:nvSpPr>
          <p:spPr>
            <a:xfrm>
              <a:off x="7258363" y="2765450"/>
              <a:ext cx="108425" cy="40125"/>
            </a:xfrm>
            <a:custGeom>
              <a:avLst/>
              <a:gdLst/>
              <a:ahLst/>
              <a:cxnLst/>
              <a:rect l="l" t="t" r="r" b="b"/>
              <a:pathLst>
                <a:path w="4337" h="1605" extrusionOk="0">
                  <a:moveTo>
                    <a:pt x="1180" y="0"/>
                  </a:moveTo>
                  <a:cubicBezTo>
                    <a:pt x="534" y="0"/>
                    <a:pt x="1" y="363"/>
                    <a:pt x="1" y="802"/>
                  </a:cubicBezTo>
                  <a:cubicBezTo>
                    <a:pt x="1" y="1241"/>
                    <a:pt x="534" y="1604"/>
                    <a:pt x="1180" y="1604"/>
                  </a:cubicBezTo>
                  <a:lnTo>
                    <a:pt x="3157" y="1604"/>
                  </a:lnTo>
                  <a:cubicBezTo>
                    <a:pt x="3808" y="1604"/>
                    <a:pt x="4337" y="1241"/>
                    <a:pt x="4337" y="802"/>
                  </a:cubicBezTo>
                  <a:cubicBezTo>
                    <a:pt x="4337" y="363"/>
                    <a:pt x="3808" y="0"/>
                    <a:pt x="3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764" name="Google Shape;764;p58"/>
          <p:cNvSpPr/>
          <p:nvPr/>
        </p:nvSpPr>
        <p:spPr>
          <a:xfrm>
            <a:off x="7361160" y="3468794"/>
            <a:ext cx="134500" cy="350325"/>
          </a:xfrm>
          <a:custGeom>
            <a:avLst/>
            <a:gdLst/>
            <a:ahLst/>
            <a:cxnLst/>
            <a:rect l="l" t="t" r="r" b="b"/>
            <a:pathLst>
              <a:path w="5380" h="14013" extrusionOk="0">
                <a:moveTo>
                  <a:pt x="1454" y="4671"/>
                </a:moveTo>
                <a:cubicBezTo>
                  <a:pt x="1662" y="4671"/>
                  <a:pt x="1831" y="4836"/>
                  <a:pt x="1831" y="5049"/>
                </a:cubicBezTo>
                <a:lnTo>
                  <a:pt x="1831" y="12361"/>
                </a:lnTo>
                <a:cubicBezTo>
                  <a:pt x="1831" y="12569"/>
                  <a:pt x="1662" y="12734"/>
                  <a:pt x="1454" y="12734"/>
                </a:cubicBezTo>
                <a:cubicBezTo>
                  <a:pt x="1246" y="12734"/>
                  <a:pt x="1077" y="12569"/>
                  <a:pt x="1077" y="12361"/>
                </a:cubicBezTo>
                <a:lnTo>
                  <a:pt x="1077" y="5049"/>
                </a:lnTo>
                <a:cubicBezTo>
                  <a:pt x="1077" y="4836"/>
                  <a:pt x="1246" y="4671"/>
                  <a:pt x="1454" y="4671"/>
                </a:cubicBezTo>
                <a:close/>
                <a:moveTo>
                  <a:pt x="2690" y="0"/>
                </a:moveTo>
                <a:cubicBezTo>
                  <a:pt x="1624" y="0"/>
                  <a:pt x="746" y="1864"/>
                  <a:pt x="746" y="2935"/>
                </a:cubicBezTo>
                <a:lnTo>
                  <a:pt x="746" y="3926"/>
                </a:lnTo>
                <a:cubicBezTo>
                  <a:pt x="473" y="3968"/>
                  <a:pt x="270" y="4204"/>
                  <a:pt x="275" y="4482"/>
                </a:cubicBezTo>
                <a:lnTo>
                  <a:pt x="275" y="12668"/>
                </a:lnTo>
                <a:cubicBezTo>
                  <a:pt x="133" y="12809"/>
                  <a:pt x="1" y="13022"/>
                  <a:pt x="1" y="13258"/>
                </a:cubicBezTo>
                <a:cubicBezTo>
                  <a:pt x="1" y="13677"/>
                  <a:pt x="345" y="14012"/>
                  <a:pt x="761" y="14012"/>
                </a:cubicBezTo>
                <a:lnTo>
                  <a:pt x="4629" y="14012"/>
                </a:lnTo>
                <a:cubicBezTo>
                  <a:pt x="5044" y="14012"/>
                  <a:pt x="5379" y="13673"/>
                  <a:pt x="5379" y="13258"/>
                </a:cubicBezTo>
                <a:cubicBezTo>
                  <a:pt x="5379" y="12998"/>
                  <a:pt x="5276" y="12772"/>
                  <a:pt x="5040" y="12635"/>
                </a:cubicBezTo>
                <a:lnTo>
                  <a:pt x="5040" y="4482"/>
                </a:lnTo>
                <a:cubicBezTo>
                  <a:pt x="5035" y="4228"/>
                  <a:pt x="4860" y="4001"/>
                  <a:pt x="4615" y="3935"/>
                </a:cubicBezTo>
                <a:lnTo>
                  <a:pt x="4615" y="2935"/>
                </a:lnTo>
                <a:cubicBezTo>
                  <a:pt x="4615" y="1864"/>
                  <a:pt x="3771" y="0"/>
                  <a:pt x="27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765" name="Google Shape;765;p58"/>
          <p:cNvGrpSpPr/>
          <p:nvPr/>
        </p:nvGrpSpPr>
        <p:grpSpPr>
          <a:xfrm>
            <a:off x="7284272" y="1361288"/>
            <a:ext cx="288275" cy="349600"/>
            <a:chOff x="7167913" y="1221075"/>
            <a:chExt cx="288275" cy="349600"/>
          </a:xfrm>
        </p:grpSpPr>
        <p:sp>
          <p:nvSpPr>
            <p:cNvPr id="766" name="Google Shape;766;p58"/>
            <p:cNvSpPr/>
            <p:nvPr/>
          </p:nvSpPr>
          <p:spPr>
            <a:xfrm>
              <a:off x="7167913" y="1440675"/>
              <a:ext cx="288275" cy="130000"/>
            </a:xfrm>
            <a:custGeom>
              <a:avLst/>
              <a:gdLst/>
              <a:ahLst/>
              <a:cxnLst/>
              <a:rect l="l" t="t" r="r" b="b"/>
              <a:pathLst>
                <a:path w="11531" h="5200" extrusionOk="0">
                  <a:moveTo>
                    <a:pt x="8139" y="1756"/>
                  </a:moveTo>
                  <a:lnTo>
                    <a:pt x="8870" y="2468"/>
                  </a:lnTo>
                  <a:lnTo>
                    <a:pt x="9596" y="1756"/>
                  </a:lnTo>
                  <a:lnTo>
                    <a:pt x="9596" y="1756"/>
                  </a:lnTo>
                  <a:cubicBezTo>
                    <a:pt x="9597" y="1756"/>
                    <a:pt x="9988" y="2496"/>
                    <a:pt x="8865" y="3346"/>
                  </a:cubicBezTo>
                  <a:cubicBezTo>
                    <a:pt x="7747" y="2496"/>
                    <a:pt x="8139" y="1756"/>
                    <a:pt x="8139" y="1756"/>
                  </a:cubicBezTo>
                  <a:close/>
                  <a:moveTo>
                    <a:pt x="8794" y="1"/>
                  </a:moveTo>
                  <a:lnTo>
                    <a:pt x="6502" y="1789"/>
                  </a:lnTo>
                  <a:lnTo>
                    <a:pt x="5733" y="619"/>
                  </a:lnTo>
                  <a:lnTo>
                    <a:pt x="5011" y="1793"/>
                  </a:lnTo>
                  <a:lnTo>
                    <a:pt x="2699" y="15"/>
                  </a:lnTo>
                  <a:cubicBezTo>
                    <a:pt x="1076" y="765"/>
                    <a:pt x="0" y="2322"/>
                    <a:pt x="0" y="5200"/>
                  </a:cubicBezTo>
                  <a:lnTo>
                    <a:pt x="11531" y="5200"/>
                  </a:lnTo>
                  <a:cubicBezTo>
                    <a:pt x="11531" y="2317"/>
                    <a:pt x="10436" y="737"/>
                    <a:pt x="8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67" name="Google Shape;767;p58"/>
            <p:cNvSpPr/>
            <p:nvPr/>
          </p:nvSpPr>
          <p:spPr>
            <a:xfrm>
              <a:off x="7209438" y="1323075"/>
              <a:ext cx="205250" cy="133200"/>
            </a:xfrm>
            <a:custGeom>
              <a:avLst/>
              <a:gdLst/>
              <a:ahLst/>
              <a:cxnLst/>
              <a:rect l="l" t="t" r="r" b="b"/>
              <a:pathLst>
                <a:path w="8210" h="5328" extrusionOk="0">
                  <a:moveTo>
                    <a:pt x="510" y="1"/>
                  </a:moveTo>
                  <a:cubicBezTo>
                    <a:pt x="0" y="1666"/>
                    <a:pt x="703" y="3464"/>
                    <a:pt x="2208" y="4346"/>
                  </a:cubicBezTo>
                  <a:lnTo>
                    <a:pt x="4072" y="5327"/>
                  </a:lnTo>
                  <a:lnTo>
                    <a:pt x="6001" y="4346"/>
                  </a:lnTo>
                  <a:cubicBezTo>
                    <a:pt x="7506" y="3469"/>
                    <a:pt x="8209" y="1666"/>
                    <a:pt x="7704" y="1"/>
                  </a:cubicBezTo>
                  <a:lnTo>
                    <a:pt x="7704" y="1"/>
                  </a:lnTo>
                  <a:cubicBezTo>
                    <a:pt x="6954" y="374"/>
                    <a:pt x="5628" y="897"/>
                    <a:pt x="4105" y="897"/>
                  </a:cubicBezTo>
                  <a:cubicBezTo>
                    <a:pt x="2581" y="897"/>
                    <a:pt x="1255" y="374"/>
                    <a:pt x="5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68" name="Google Shape;768;p58"/>
            <p:cNvSpPr/>
            <p:nvPr/>
          </p:nvSpPr>
          <p:spPr>
            <a:xfrm>
              <a:off x="7195038" y="1221075"/>
              <a:ext cx="233550" cy="105450"/>
            </a:xfrm>
            <a:custGeom>
              <a:avLst/>
              <a:gdLst/>
              <a:ahLst/>
              <a:cxnLst/>
              <a:rect l="l" t="t" r="r" b="b"/>
              <a:pathLst>
                <a:path w="9342" h="4218" extrusionOk="0">
                  <a:moveTo>
                    <a:pt x="4678" y="1337"/>
                  </a:moveTo>
                  <a:cubicBezTo>
                    <a:pt x="5111" y="1337"/>
                    <a:pt x="5483" y="1685"/>
                    <a:pt x="5483" y="2142"/>
                  </a:cubicBezTo>
                  <a:cubicBezTo>
                    <a:pt x="5483" y="2255"/>
                    <a:pt x="5459" y="2368"/>
                    <a:pt x="5412" y="2472"/>
                  </a:cubicBezTo>
                  <a:lnTo>
                    <a:pt x="5435" y="2472"/>
                  </a:lnTo>
                  <a:cubicBezTo>
                    <a:pt x="5438" y="2472"/>
                    <a:pt x="5441" y="2472"/>
                    <a:pt x="5444" y="2472"/>
                  </a:cubicBezTo>
                  <a:cubicBezTo>
                    <a:pt x="5648" y="2472"/>
                    <a:pt x="5813" y="2640"/>
                    <a:pt x="5813" y="2850"/>
                  </a:cubicBezTo>
                  <a:cubicBezTo>
                    <a:pt x="5813" y="3057"/>
                    <a:pt x="5643" y="3227"/>
                    <a:pt x="5435" y="3227"/>
                  </a:cubicBezTo>
                  <a:lnTo>
                    <a:pt x="3879" y="3227"/>
                  </a:lnTo>
                  <a:cubicBezTo>
                    <a:pt x="3671" y="3227"/>
                    <a:pt x="3501" y="3057"/>
                    <a:pt x="3501" y="2850"/>
                  </a:cubicBezTo>
                  <a:cubicBezTo>
                    <a:pt x="3501" y="2640"/>
                    <a:pt x="3666" y="2472"/>
                    <a:pt x="3870" y="2472"/>
                  </a:cubicBezTo>
                  <a:cubicBezTo>
                    <a:pt x="3873" y="2472"/>
                    <a:pt x="3876" y="2472"/>
                    <a:pt x="3879" y="2472"/>
                  </a:cubicBezTo>
                  <a:lnTo>
                    <a:pt x="3949" y="2472"/>
                  </a:lnTo>
                  <a:cubicBezTo>
                    <a:pt x="3742" y="2005"/>
                    <a:pt x="4011" y="1463"/>
                    <a:pt x="4511" y="1354"/>
                  </a:cubicBezTo>
                  <a:cubicBezTo>
                    <a:pt x="4567" y="1342"/>
                    <a:pt x="4623" y="1337"/>
                    <a:pt x="4678" y="1337"/>
                  </a:cubicBezTo>
                  <a:close/>
                  <a:moveTo>
                    <a:pt x="4676" y="0"/>
                  </a:moveTo>
                  <a:cubicBezTo>
                    <a:pt x="2095" y="0"/>
                    <a:pt x="0" y="689"/>
                    <a:pt x="0" y="1543"/>
                  </a:cubicBezTo>
                  <a:cubicBezTo>
                    <a:pt x="0" y="1915"/>
                    <a:pt x="420" y="2260"/>
                    <a:pt x="1081" y="2529"/>
                  </a:cubicBezTo>
                  <a:lnTo>
                    <a:pt x="1081" y="3227"/>
                  </a:lnTo>
                  <a:cubicBezTo>
                    <a:pt x="1647" y="3534"/>
                    <a:pt x="3039" y="4218"/>
                    <a:pt x="4666" y="4218"/>
                  </a:cubicBezTo>
                  <a:cubicBezTo>
                    <a:pt x="6294" y="4218"/>
                    <a:pt x="7733" y="3538"/>
                    <a:pt x="8252" y="3227"/>
                  </a:cubicBezTo>
                  <a:lnTo>
                    <a:pt x="8252" y="2529"/>
                  </a:lnTo>
                  <a:cubicBezTo>
                    <a:pt x="8960" y="2260"/>
                    <a:pt x="9342" y="1915"/>
                    <a:pt x="9342" y="1543"/>
                  </a:cubicBezTo>
                  <a:cubicBezTo>
                    <a:pt x="9342" y="689"/>
                    <a:pt x="7257" y="0"/>
                    <a:pt x="4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769" name="Google Shape;769;p58"/>
          <p:cNvGrpSpPr/>
          <p:nvPr/>
        </p:nvGrpSpPr>
        <p:grpSpPr>
          <a:xfrm>
            <a:off x="7253835" y="4196938"/>
            <a:ext cx="349150" cy="206900"/>
            <a:chOff x="7137588" y="3751700"/>
            <a:chExt cx="349150" cy="206900"/>
          </a:xfrm>
        </p:grpSpPr>
        <p:sp>
          <p:nvSpPr>
            <p:cNvPr id="770" name="Google Shape;770;p58"/>
            <p:cNvSpPr/>
            <p:nvPr/>
          </p:nvSpPr>
          <p:spPr>
            <a:xfrm>
              <a:off x="7405813" y="3788500"/>
              <a:ext cx="80925" cy="37775"/>
            </a:xfrm>
            <a:custGeom>
              <a:avLst/>
              <a:gdLst/>
              <a:ahLst/>
              <a:cxnLst/>
              <a:rect l="l" t="t" r="r" b="b"/>
              <a:pathLst>
                <a:path w="3237" h="1511" extrusionOk="0">
                  <a:moveTo>
                    <a:pt x="0" y="1"/>
                  </a:moveTo>
                  <a:lnTo>
                    <a:pt x="0" y="751"/>
                  </a:lnTo>
                  <a:lnTo>
                    <a:pt x="0" y="1510"/>
                  </a:lnTo>
                  <a:lnTo>
                    <a:pt x="2647" y="1510"/>
                  </a:lnTo>
                  <a:lnTo>
                    <a:pt x="3237" y="67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71" name="Google Shape;771;p58"/>
            <p:cNvSpPr/>
            <p:nvPr/>
          </p:nvSpPr>
          <p:spPr>
            <a:xfrm>
              <a:off x="7137588" y="3788500"/>
              <a:ext cx="83075" cy="37775"/>
            </a:xfrm>
            <a:custGeom>
              <a:avLst/>
              <a:gdLst/>
              <a:ahLst/>
              <a:cxnLst/>
              <a:rect l="l" t="t" r="r" b="b"/>
              <a:pathLst>
                <a:path w="3323" h="1511" extrusionOk="0">
                  <a:moveTo>
                    <a:pt x="1" y="1"/>
                  </a:moveTo>
                  <a:lnTo>
                    <a:pt x="1" y="67"/>
                  </a:lnTo>
                  <a:lnTo>
                    <a:pt x="624" y="1510"/>
                  </a:lnTo>
                  <a:lnTo>
                    <a:pt x="3322" y="1510"/>
                  </a:lnTo>
                  <a:lnTo>
                    <a:pt x="3322" y="751"/>
                  </a:lnTo>
                  <a:lnTo>
                    <a:pt x="33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72" name="Google Shape;772;p58"/>
            <p:cNvSpPr/>
            <p:nvPr/>
          </p:nvSpPr>
          <p:spPr>
            <a:xfrm>
              <a:off x="7162138" y="3847475"/>
              <a:ext cx="61125" cy="37775"/>
            </a:xfrm>
            <a:custGeom>
              <a:avLst/>
              <a:gdLst/>
              <a:ahLst/>
              <a:cxnLst/>
              <a:rect l="l" t="t" r="r" b="b"/>
              <a:pathLst>
                <a:path w="2445" h="1511" extrusionOk="0">
                  <a:moveTo>
                    <a:pt x="0" y="0"/>
                  </a:moveTo>
                  <a:lnTo>
                    <a:pt x="632" y="1510"/>
                  </a:lnTo>
                  <a:lnTo>
                    <a:pt x="2444" y="1510"/>
                  </a:lnTo>
                  <a:cubicBezTo>
                    <a:pt x="2439" y="1477"/>
                    <a:pt x="2435" y="1444"/>
                    <a:pt x="2430" y="1406"/>
                  </a:cubicBezTo>
                  <a:cubicBezTo>
                    <a:pt x="2373" y="939"/>
                    <a:pt x="2345" y="472"/>
                    <a:pt x="23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73" name="Google Shape;773;p58"/>
            <p:cNvSpPr/>
            <p:nvPr/>
          </p:nvSpPr>
          <p:spPr>
            <a:xfrm>
              <a:off x="7403088" y="3847475"/>
              <a:ext cx="60075" cy="37775"/>
            </a:xfrm>
            <a:custGeom>
              <a:avLst/>
              <a:gdLst/>
              <a:ahLst/>
              <a:cxnLst/>
              <a:rect l="l" t="t" r="r" b="b"/>
              <a:pathLst>
                <a:path w="2403" h="1511" extrusionOk="0">
                  <a:moveTo>
                    <a:pt x="100" y="0"/>
                  </a:moveTo>
                  <a:cubicBezTo>
                    <a:pt x="100" y="472"/>
                    <a:pt x="72" y="939"/>
                    <a:pt x="15" y="1411"/>
                  </a:cubicBezTo>
                  <a:cubicBezTo>
                    <a:pt x="10" y="1444"/>
                    <a:pt x="5" y="1477"/>
                    <a:pt x="1" y="1510"/>
                  </a:cubicBezTo>
                  <a:lnTo>
                    <a:pt x="1765" y="1510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74" name="Google Shape;774;p58"/>
            <p:cNvSpPr/>
            <p:nvPr/>
          </p:nvSpPr>
          <p:spPr>
            <a:xfrm>
              <a:off x="7186438" y="3905275"/>
              <a:ext cx="73025" cy="37750"/>
            </a:xfrm>
            <a:custGeom>
              <a:avLst/>
              <a:gdLst/>
              <a:ahLst/>
              <a:cxnLst/>
              <a:rect l="l" t="t" r="r" b="b"/>
              <a:pathLst>
                <a:path w="2921" h="1510" extrusionOk="0">
                  <a:moveTo>
                    <a:pt x="0" y="0"/>
                  </a:moveTo>
                  <a:lnTo>
                    <a:pt x="632" y="1510"/>
                  </a:lnTo>
                  <a:lnTo>
                    <a:pt x="2920" y="1510"/>
                  </a:lnTo>
                  <a:cubicBezTo>
                    <a:pt x="2685" y="1321"/>
                    <a:pt x="2467" y="1132"/>
                    <a:pt x="2302" y="972"/>
                  </a:cubicBezTo>
                  <a:cubicBezTo>
                    <a:pt x="2019" y="698"/>
                    <a:pt x="1807" y="363"/>
                    <a:pt x="1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75" name="Google Shape;775;p58"/>
            <p:cNvSpPr/>
            <p:nvPr/>
          </p:nvSpPr>
          <p:spPr>
            <a:xfrm>
              <a:off x="7366888" y="3905275"/>
              <a:ext cx="71975" cy="37750"/>
            </a:xfrm>
            <a:custGeom>
              <a:avLst/>
              <a:gdLst/>
              <a:ahLst/>
              <a:cxnLst/>
              <a:rect l="l" t="t" r="r" b="b"/>
              <a:pathLst>
                <a:path w="2879" h="1510" extrusionOk="0">
                  <a:moveTo>
                    <a:pt x="1251" y="0"/>
                  </a:moveTo>
                  <a:cubicBezTo>
                    <a:pt x="1114" y="363"/>
                    <a:pt x="901" y="698"/>
                    <a:pt x="618" y="972"/>
                  </a:cubicBezTo>
                  <a:cubicBezTo>
                    <a:pt x="453" y="1132"/>
                    <a:pt x="236" y="1321"/>
                    <a:pt x="0" y="1510"/>
                  </a:cubicBezTo>
                  <a:lnTo>
                    <a:pt x="2241" y="1510"/>
                  </a:lnTo>
                  <a:lnTo>
                    <a:pt x="2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76" name="Google Shape;776;p58"/>
            <p:cNvSpPr/>
            <p:nvPr/>
          </p:nvSpPr>
          <p:spPr>
            <a:xfrm>
              <a:off x="7237388" y="3751700"/>
              <a:ext cx="151800" cy="206900"/>
            </a:xfrm>
            <a:custGeom>
              <a:avLst/>
              <a:gdLst/>
              <a:ahLst/>
              <a:cxnLst/>
              <a:rect l="l" t="t" r="r" b="b"/>
              <a:pathLst>
                <a:path w="6072" h="8276" extrusionOk="0">
                  <a:moveTo>
                    <a:pt x="3038" y="1"/>
                  </a:moveTo>
                  <a:lnTo>
                    <a:pt x="95" y="1237"/>
                  </a:lnTo>
                  <a:cubicBezTo>
                    <a:pt x="95" y="4685"/>
                    <a:pt x="0" y="5785"/>
                    <a:pt x="802" y="6577"/>
                  </a:cubicBezTo>
                  <a:lnTo>
                    <a:pt x="793" y="6577"/>
                  </a:lnTo>
                  <a:cubicBezTo>
                    <a:pt x="1439" y="7214"/>
                    <a:pt x="3034" y="8276"/>
                    <a:pt x="3034" y="8276"/>
                  </a:cubicBezTo>
                  <a:cubicBezTo>
                    <a:pt x="3034" y="8276"/>
                    <a:pt x="4624" y="7214"/>
                    <a:pt x="5275" y="6577"/>
                  </a:cubicBezTo>
                  <a:cubicBezTo>
                    <a:pt x="6072" y="5785"/>
                    <a:pt x="5982" y="4690"/>
                    <a:pt x="5982" y="1237"/>
                  </a:cubicBezTo>
                  <a:lnTo>
                    <a:pt x="30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777" name="Google Shape;777;p58"/>
          <p:cNvSpPr/>
          <p:nvPr/>
        </p:nvSpPr>
        <p:spPr>
          <a:xfrm>
            <a:off x="7252135" y="2088706"/>
            <a:ext cx="352550" cy="272125"/>
          </a:xfrm>
          <a:custGeom>
            <a:avLst/>
            <a:gdLst/>
            <a:ahLst/>
            <a:cxnLst/>
            <a:rect l="l" t="t" r="r" b="b"/>
            <a:pathLst>
              <a:path w="14102" h="10885" extrusionOk="0">
                <a:moveTo>
                  <a:pt x="7529" y="4657"/>
                </a:moveTo>
                <a:lnTo>
                  <a:pt x="7407" y="5911"/>
                </a:lnTo>
                <a:cubicBezTo>
                  <a:pt x="7364" y="6355"/>
                  <a:pt x="6949" y="6732"/>
                  <a:pt x="6492" y="6732"/>
                </a:cubicBezTo>
                <a:lnTo>
                  <a:pt x="4642" y="6732"/>
                </a:lnTo>
                <a:lnTo>
                  <a:pt x="4850" y="4657"/>
                </a:lnTo>
                <a:lnTo>
                  <a:pt x="5600" y="4657"/>
                </a:lnTo>
                <a:cubicBezTo>
                  <a:pt x="5638" y="5025"/>
                  <a:pt x="5765" y="5378"/>
                  <a:pt x="5963" y="5690"/>
                </a:cubicBezTo>
                <a:cubicBezTo>
                  <a:pt x="6029" y="5803"/>
                  <a:pt x="6152" y="5869"/>
                  <a:pt x="6279" y="5869"/>
                </a:cubicBezTo>
                <a:cubicBezTo>
                  <a:pt x="6576" y="5869"/>
                  <a:pt x="6760" y="5539"/>
                  <a:pt x="6600" y="5289"/>
                </a:cubicBezTo>
                <a:cubicBezTo>
                  <a:pt x="6477" y="5095"/>
                  <a:pt x="6397" y="4883"/>
                  <a:pt x="6364" y="4657"/>
                </a:cubicBezTo>
                <a:close/>
                <a:moveTo>
                  <a:pt x="11365" y="0"/>
                </a:moveTo>
                <a:cubicBezTo>
                  <a:pt x="11162" y="0"/>
                  <a:pt x="10992" y="160"/>
                  <a:pt x="10988" y="363"/>
                </a:cubicBezTo>
                <a:lnTo>
                  <a:pt x="10988" y="458"/>
                </a:lnTo>
                <a:lnTo>
                  <a:pt x="1330" y="458"/>
                </a:lnTo>
                <a:cubicBezTo>
                  <a:pt x="674" y="458"/>
                  <a:pt x="141" y="981"/>
                  <a:pt x="137" y="1637"/>
                </a:cubicBezTo>
                <a:lnTo>
                  <a:pt x="137" y="2345"/>
                </a:lnTo>
                <a:lnTo>
                  <a:pt x="9162" y="2345"/>
                </a:lnTo>
                <a:cubicBezTo>
                  <a:pt x="9369" y="2345"/>
                  <a:pt x="9539" y="2515"/>
                  <a:pt x="9539" y="2722"/>
                </a:cubicBezTo>
                <a:cubicBezTo>
                  <a:pt x="9539" y="2930"/>
                  <a:pt x="9369" y="3100"/>
                  <a:pt x="9162" y="3100"/>
                </a:cubicBezTo>
                <a:lnTo>
                  <a:pt x="137" y="3100"/>
                </a:lnTo>
                <a:lnTo>
                  <a:pt x="137" y="3477"/>
                </a:lnTo>
                <a:cubicBezTo>
                  <a:pt x="137" y="3845"/>
                  <a:pt x="311" y="4194"/>
                  <a:pt x="608" y="4416"/>
                </a:cubicBezTo>
                <a:lnTo>
                  <a:pt x="75" y="9709"/>
                </a:lnTo>
                <a:cubicBezTo>
                  <a:pt x="1" y="10338"/>
                  <a:pt x="492" y="10884"/>
                  <a:pt x="1118" y="10884"/>
                </a:cubicBezTo>
                <a:cubicBezTo>
                  <a:pt x="1126" y="10884"/>
                  <a:pt x="1134" y="10884"/>
                  <a:pt x="1142" y="10884"/>
                </a:cubicBezTo>
                <a:lnTo>
                  <a:pt x="3043" y="10884"/>
                </a:lnTo>
                <a:cubicBezTo>
                  <a:pt x="3703" y="10870"/>
                  <a:pt x="4260" y="10370"/>
                  <a:pt x="4340" y="9709"/>
                </a:cubicBezTo>
                <a:lnTo>
                  <a:pt x="4562" y="7487"/>
                </a:lnTo>
                <a:lnTo>
                  <a:pt x="6492" y="7487"/>
                </a:lnTo>
                <a:cubicBezTo>
                  <a:pt x="7331" y="7487"/>
                  <a:pt x="8081" y="6813"/>
                  <a:pt x="8157" y="5982"/>
                </a:cubicBezTo>
                <a:lnTo>
                  <a:pt x="8284" y="4657"/>
                </a:lnTo>
                <a:lnTo>
                  <a:pt x="12134" y="4657"/>
                </a:lnTo>
                <a:cubicBezTo>
                  <a:pt x="12780" y="4657"/>
                  <a:pt x="13304" y="4123"/>
                  <a:pt x="13295" y="3477"/>
                </a:cubicBezTo>
                <a:lnTo>
                  <a:pt x="13295" y="3430"/>
                </a:lnTo>
                <a:lnTo>
                  <a:pt x="14097" y="3430"/>
                </a:lnTo>
                <a:lnTo>
                  <a:pt x="14101" y="929"/>
                </a:lnTo>
                <a:lnTo>
                  <a:pt x="13078" y="929"/>
                </a:lnTo>
                <a:cubicBezTo>
                  <a:pt x="12856" y="632"/>
                  <a:pt x="12507" y="458"/>
                  <a:pt x="12134" y="458"/>
                </a:cubicBezTo>
                <a:lnTo>
                  <a:pt x="11743" y="458"/>
                </a:lnTo>
                <a:lnTo>
                  <a:pt x="11743" y="363"/>
                </a:lnTo>
                <a:cubicBezTo>
                  <a:pt x="11733" y="160"/>
                  <a:pt x="11568" y="0"/>
                  <a:pt x="113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778" name="Google Shape;778;p58"/>
          <p:cNvGrpSpPr/>
          <p:nvPr/>
        </p:nvGrpSpPr>
        <p:grpSpPr>
          <a:xfrm>
            <a:off x="6515219" y="2087828"/>
            <a:ext cx="194650" cy="349725"/>
            <a:chOff x="6539488" y="1888875"/>
            <a:chExt cx="194650" cy="349725"/>
          </a:xfrm>
        </p:grpSpPr>
        <p:sp>
          <p:nvSpPr>
            <p:cNvPr id="779" name="Google Shape;779;p58"/>
            <p:cNvSpPr/>
            <p:nvPr/>
          </p:nvSpPr>
          <p:spPr>
            <a:xfrm>
              <a:off x="6539488" y="1966125"/>
              <a:ext cx="194650" cy="272475"/>
            </a:xfrm>
            <a:custGeom>
              <a:avLst/>
              <a:gdLst/>
              <a:ahLst/>
              <a:cxnLst/>
              <a:rect l="l" t="t" r="r" b="b"/>
              <a:pathLst>
                <a:path w="7786" h="10899" extrusionOk="0">
                  <a:moveTo>
                    <a:pt x="3928" y="777"/>
                  </a:moveTo>
                  <a:cubicBezTo>
                    <a:pt x="4123" y="777"/>
                    <a:pt x="4308" y="927"/>
                    <a:pt x="4308" y="1156"/>
                  </a:cubicBezTo>
                  <a:cubicBezTo>
                    <a:pt x="4308" y="1364"/>
                    <a:pt x="4138" y="1534"/>
                    <a:pt x="3931" y="1534"/>
                  </a:cubicBezTo>
                  <a:cubicBezTo>
                    <a:pt x="3596" y="1534"/>
                    <a:pt x="3426" y="1128"/>
                    <a:pt x="3662" y="887"/>
                  </a:cubicBezTo>
                  <a:cubicBezTo>
                    <a:pt x="3740" y="811"/>
                    <a:pt x="3835" y="777"/>
                    <a:pt x="3928" y="777"/>
                  </a:cubicBezTo>
                  <a:close/>
                  <a:moveTo>
                    <a:pt x="1888" y="1"/>
                  </a:moveTo>
                  <a:cubicBezTo>
                    <a:pt x="845" y="1"/>
                    <a:pt x="1" y="845"/>
                    <a:pt x="1" y="1888"/>
                  </a:cubicBezTo>
                  <a:lnTo>
                    <a:pt x="1" y="9012"/>
                  </a:lnTo>
                  <a:cubicBezTo>
                    <a:pt x="1" y="10054"/>
                    <a:pt x="845" y="10899"/>
                    <a:pt x="1888" y="10899"/>
                  </a:cubicBezTo>
                  <a:lnTo>
                    <a:pt x="5898" y="10899"/>
                  </a:lnTo>
                  <a:cubicBezTo>
                    <a:pt x="6936" y="10899"/>
                    <a:pt x="7785" y="10054"/>
                    <a:pt x="7785" y="9012"/>
                  </a:cubicBezTo>
                  <a:lnTo>
                    <a:pt x="7785" y="1888"/>
                  </a:lnTo>
                  <a:cubicBezTo>
                    <a:pt x="7785" y="845"/>
                    <a:pt x="6936" y="1"/>
                    <a:pt x="58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80" name="Google Shape;780;p58"/>
            <p:cNvSpPr/>
            <p:nvPr/>
          </p:nvSpPr>
          <p:spPr>
            <a:xfrm>
              <a:off x="6673488" y="1926625"/>
              <a:ext cx="22075" cy="18925"/>
            </a:xfrm>
            <a:custGeom>
              <a:avLst/>
              <a:gdLst/>
              <a:ahLst/>
              <a:cxnLst/>
              <a:rect l="l" t="t" r="r" b="b"/>
              <a:pathLst>
                <a:path w="883" h="757" extrusionOk="0">
                  <a:moveTo>
                    <a:pt x="505" y="0"/>
                  </a:moveTo>
                  <a:cubicBezTo>
                    <a:pt x="165" y="0"/>
                    <a:pt x="0" y="406"/>
                    <a:pt x="236" y="646"/>
                  </a:cubicBezTo>
                  <a:cubicBezTo>
                    <a:pt x="313" y="722"/>
                    <a:pt x="408" y="756"/>
                    <a:pt x="500" y="756"/>
                  </a:cubicBezTo>
                  <a:cubicBezTo>
                    <a:pt x="696" y="756"/>
                    <a:pt x="882" y="605"/>
                    <a:pt x="882" y="377"/>
                  </a:cubicBezTo>
                  <a:cubicBezTo>
                    <a:pt x="882" y="170"/>
                    <a:pt x="713" y="0"/>
                    <a:pt x="5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81" name="Google Shape;781;p58"/>
            <p:cNvSpPr/>
            <p:nvPr/>
          </p:nvSpPr>
          <p:spPr>
            <a:xfrm>
              <a:off x="6693538" y="1888875"/>
              <a:ext cx="22075" cy="18875"/>
            </a:xfrm>
            <a:custGeom>
              <a:avLst/>
              <a:gdLst/>
              <a:ahLst/>
              <a:cxnLst/>
              <a:rect l="l" t="t" r="r" b="b"/>
              <a:pathLst>
                <a:path w="883" h="755" extrusionOk="0">
                  <a:moveTo>
                    <a:pt x="505" y="0"/>
                  </a:moveTo>
                  <a:cubicBezTo>
                    <a:pt x="165" y="0"/>
                    <a:pt x="0" y="406"/>
                    <a:pt x="236" y="642"/>
                  </a:cubicBezTo>
                  <a:cubicBezTo>
                    <a:pt x="313" y="720"/>
                    <a:pt x="407" y="755"/>
                    <a:pt x="500" y="755"/>
                  </a:cubicBezTo>
                  <a:cubicBezTo>
                    <a:pt x="693" y="755"/>
                    <a:pt x="879" y="604"/>
                    <a:pt x="882" y="378"/>
                  </a:cubicBezTo>
                  <a:cubicBezTo>
                    <a:pt x="882" y="170"/>
                    <a:pt x="713" y="0"/>
                    <a:pt x="5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82" name="Google Shape;782;p58"/>
            <p:cNvSpPr/>
            <p:nvPr/>
          </p:nvSpPr>
          <p:spPr>
            <a:xfrm>
              <a:off x="6577113" y="1926625"/>
              <a:ext cx="22075" cy="18875"/>
            </a:xfrm>
            <a:custGeom>
              <a:avLst/>
              <a:gdLst/>
              <a:ahLst/>
              <a:cxnLst/>
              <a:rect l="l" t="t" r="r" b="b"/>
              <a:pathLst>
                <a:path w="883" h="755" extrusionOk="0">
                  <a:moveTo>
                    <a:pt x="506" y="0"/>
                  </a:moveTo>
                  <a:cubicBezTo>
                    <a:pt x="171" y="0"/>
                    <a:pt x="1" y="406"/>
                    <a:pt x="237" y="642"/>
                  </a:cubicBezTo>
                  <a:cubicBezTo>
                    <a:pt x="315" y="720"/>
                    <a:pt x="410" y="755"/>
                    <a:pt x="504" y="755"/>
                  </a:cubicBezTo>
                  <a:cubicBezTo>
                    <a:pt x="698" y="755"/>
                    <a:pt x="883" y="604"/>
                    <a:pt x="883" y="377"/>
                  </a:cubicBezTo>
                  <a:cubicBezTo>
                    <a:pt x="883" y="170"/>
                    <a:pt x="713" y="0"/>
                    <a:pt x="5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83" name="Google Shape;783;p58"/>
            <p:cNvSpPr/>
            <p:nvPr/>
          </p:nvSpPr>
          <p:spPr>
            <a:xfrm>
              <a:off x="6557063" y="1888875"/>
              <a:ext cx="22075" cy="18875"/>
            </a:xfrm>
            <a:custGeom>
              <a:avLst/>
              <a:gdLst/>
              <a:ahLst/>
              <a:cxnLst/>
              <a:rect l="l" t="t" r="r" b="b"/>
              <a:pathLst>
                <a:path w="883" h="755" extrusionOk="0">
                  <a:moveTo>
                    <a:pt x="505" y="0"/>
                  </a:moveTo>
                  <a:cubicBezTo>
                    <a:pt x="171" y="0"/>
                    <a:pt x="1" y="406"/>
                    <a:pt x="237" y="642"/>
                  </a:cubicBezTo>
                  <a:cubicBezTo>
                    <a:pt x="315" y="720"/>
                    <a:pt x="410" y="755"/>
                    <a:pt x="504" y="755"/>
                  </a:cubicBezTo>
                  <a:cubicBezTo>
                    <a:pt x="698" y="755"/>
                    <a:pt x="883" y="604"/>
                    <a:pt x="883" y="378"/>
                  </a:cubicBezTo>
                  <a:cubicBezTo>
                    <a:pt x="883" y="170"/>
                    <a:pt x="713" y="0"/>
                    <a:pt x="5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784" name="Google Shape;784;p58"/>
          <p:cNvSpPr/>
          <p:nvPr/>
        </p:nvSpPr>
        <p:spPr>
          <a:xfrm>
            <a:off x="6457382" y="3467659"/>
            <a:ext cx="310325" cy="350325"/>
          </a:xfrm>
          <a:custGeom>
            <a:avLst/>
            <a:gdLst/>
            <a:ahLst/>
            <a:cxnLst/>
            <a:rect l="l" t="t" r="r" b="b"/>
            <a:pathLst>
              <a:path w="12413" h="14013" extrusionOk="0">
                <a:moveTo>
                  <a:pt x="8742" y="755"/>
                </a:moveTo>
                <a:cubicBezTo>
                  <a:pt x="9077" y="755"/>
                  <a:pt x="9346" y="1034"/>
                  <a:pt x="9341" y="1369"/>
                </a:cubicBezTo>
                <a:lnTo>
                  <a:pt x="9341" y="1557"/>
                </a:lnTo>
                <a:lnTo>
                  <a:pt x="4496" y="1557"/>
                </a:lnTo>
                <a:cubicBezTo>
                  <a:pt x="3737" y="1557"/>
                  <a:pt x="3119" y="2166"/>
                  <a:pt x="3114" y="2926"/>
                </a:cubicBezTo>
                <a:lnTo>
                  <a:pt x="3114" y="5096"/>
                </a:lnTo>
                <a:lnTo>
                  <a:pt x="3034" y="5096"/>
                </a:lnTo>
                <a:cubicBezTo>
                  <a:pt x="2939" y="5445"/>
                  <a:pt x="2643" y="5619"/>
                  <a:pt x="2348" y="5619"/>
                </a:cubicBezTo>
                <a:cubicBezTo>
                  <a:pt x="2052" y="5619"/>
                  <a:pt x="1757" y="5445"/>
                  <a:pt x="1666" y="5096"/>
                </a:cubicBezTo>
                <a:lnTo>
                  <a:pt x="1463" y="5096"/>
                </a:lnTo>
                <a:lnTo>
                  <a:pt x="1463" y="1369"/>
                </a:lnTo>
                <a:cubicBezTo>
                  <a:pt x="1467" y="1024"/>
                  <a:pt x="1746" y="755"/>
                  <a:pt x="2090" y="755"/>
                </a:cubicBezTo>
                <a:close/>
                <a:moveTo>
                  <a:pt x="2090" y="0"/>
                </a:moveTo>
                <a:cubicBezTo>
                  <a:pt x="1331" y="0"/>
                  <a:pt x="712" y="609"/>
                  <a:pt x="708" y="1369"/>
                </a:cubicBezTo>
                <a:lnTo>
                  <a:pt x="708" y="5096"/>
                </a:lnTo>
                <a:cubicBezTo>
                  <a:pt x="316" y="5100"/>
                  <a:pt x="5" y="5412"/>
                  <a:pt x="0" y="5803"/>
                </a:cubicBezTo>
                <a:lnTo>
                  <a:pt x="0" y="6983"/>
                </a:lnTo>
                <a:lnTo>
                  <a:pt x="6983" y="6983"/>
                </a:lnTo>
                <a:lnTo>
                  <a:pt x="6983" y="5803"/>
                </a:lnTo>
                <a:cubicBezTo>
                  <a:pt x="6987" y="5417"/>
                  <a:pt x="6676" y="5096"/>
                  <a:pt x="6289" y="5096"/>
                </a:cubicBezTo>
                <a:lnTo>
                  <a:pt x="6133" y="5096"/>
                </a:lnTo>
                <a:lnTo>
                  <a:pt x="6133" y="4388"/>
                </a:lnTo>
                <a:cubicBezTo>
                  <a:pt x="6138" y="4044"/>
                  <a:pt x="6416" y="3775"/>
                  <a:pt x="6761" y="3775"/>
                </a:cubicBezTo>
                <a:lnTo>
                  <a:pt x="7233" y="3775"/>
                </a:lnTo>
                <a:cubicBezTo>
                  <a:pt x="7568" y="3775"/>
                  <a:pt x="7836" y="4053"/>
                  <a:pt x="7832" y="4388"/>
                </a:cubicBezTo>
                <a:lnTo>
                  <a:pt x="7832" y="8728"/>
                </a:lnTo>
                <a:cubicBezTo>
                  <a:pt x="7836" y="9063"/>
                  <a:pt x="7568" y="9337"/>
                  <a:pt x="7233" y="9342"/>
                </a:cubicBezTo>
                <a:lnTo>
                  <a:pt x="6983" y="9342"/>
                </a:lnTo>
                <a:lnTo>
                  <a:pt x="6983" y="8540"/>
                </a:lnTo>
                <a:lnTo>
                  <a:pt x="0" y="8540"/>
                </a:lnTo>
                <a:lnTo>
                  <a:pt x="0" y="10899"/>
                </a:lnTo>
                <a:lnTo>
                  <a:pt x="6983" y="10899"/>
                </a:lnTo>
                <a:lnTo>
                  <a:pt x="6983" y="10097"/>
                </a:lnTo>
                <a:lnTo>
                  <a:pt x="7233" y="10097"/>
                </a:lnTo>
                <a:cubicBezTo>
                  <a:pt x="7983" y="10092"/>
                  <a:pt x="8591" y="9479"/>
                  <a:pt x="8587" y="8728"/>
                </a:cubicBezTo>
                <a:lnTo>
                  <a:pt x="8587" y="4388"/>
                </a:lnTo>
                <a:cubicBezTo>
                  <a:pt x="8591" y="3633"/>
                  <a:pt x="7983" y="3020"/>
                  <a:pt x="7233" y="3020"/>
                </a:cubicBezTo>
                <a:lnTo>
                  <a:pt x="6761" y="3020"/>
                </a:lnTo>
                <a:cubicBezTo>
                  <a:pt x="6001" y="3020"/>
                  <a:pt x="5383" y="3628"/>
                  <a:pt x="5378" y="4388"/>
                </a:cubicBezTo>
                <a:lnTo>
                  <a:pt x="5378" y="5096"/>
                </a:lnTo>
                <a:lnTo>
                  <a:pt x="5345" y="5096"/>
                </a:lnTo>
                <a:cubicBezTo>
                  <a:pt x="5253" y="5447"/>
                  <a:pt x="4957" y="5623"/>
                  <a:pt x="4661" y="5623"/>
                </a:cubicBezTo>
                <a:cubicBezTo>
                  <a:pt x="4365" y="5623"/>
                  <a:pt x="4069" y="5447"/>
                  <a:pt x="3977" y="5096"/>
                </a:cubicBezTo>
                <a:lnTo>
                  <a:pt x="3869" y="5096"/>
                </a:lnTo>
                <a:lnTo>
                  <a:pt x="3869" y="2926"/>
                </a:lnTo>
                <a:cubicBezTo>
                  <a:pt x="3873" y="2581"/>
                  <a:pt x="4152" y="2307"/>
                  <a:pt x="4496" y="2307"/>
                </a:cubicBezTo>
                <a:lnTo>
                  <a:pt x="9341" y="2307"/>
                </a:lnTo>
                <a:lnTo>
                  <a:pt x="9341" y="10285"/>
                </a:lnTo>
                <a:cubicBezTo>
                  <a:pt x="9346" y="10620"/>
                  <a:pt x="9077" y="10894"/>
                  <a:pt x="8742" y="10899"/>
                </a:cubicBezTo>
                <a:lnTo>
                  <a:pt x="6983" y="10899"/>
                </a:lnTo>
                <a:lnTo>
                  <a:pt x="6983" y="11653"/>
                </a:lnTo>
                <a:lnTo>
                  <a:pt x="8742" y="11653"/>
                </a:lnTo>
                <a:cubicBezTo>
                  <a:pt x="9492" y="11649"/>
                  <a:pt x="10101" y="11035"/>
                  <a:pt x="10096" y="10285"/>
                </a:cubicBezTo>
                <a:lnTo>
                  <a:pt x="10096" y="2307"/>
                </a:lnTo>
                <a:lnTo>
                  <a:pt x="11054" y="2307"/>
                </a:lnTo>
                <a:cubicBezTo>
                  <a:pt x="11389" y="2312"/>
                  <a:pt x="11658" y="2586"/>
                  <a:pt x="11653" y="2926"/>
                </a:cubicBezTo>
                <a:lnTo>
                  <a:pt x="11653" y="11842"/>
                </a:lnTo>
                <a:cubicBezTo>
                  <a:pt x="11658" y="12177"/>
                  <a:pt x="11389" y="12451"/>
                  <a:pt x="11054" y="12456"/>
                </a:cubicBezTo>
                <a:lnTo>
                  <a:pt x="0" y="12456"/>
                </a:lnTo>
                <a:lnTo>
                  <a:pt x="0" y="13305"/>
                </a:lnTo>
                <a:cubicBezTo>
                  <a:pt x="5" y="13696"/>
                  <a:pt x="326" y="14012"/>
                  <a:pt x="722" y="14012"/>
                </a:cubicBezTo>
                <a:lnTo>
                  <a:pt x="1666" y="14012"/>
                </a:lnTo>
                <a:cubicBezTo>
                  <a:pt x="1757" y="13661"/>
                  <a:pt x="2052" y="13485"/>
                  <a:pt x="2348" y="13485"/>
                </a:cubicBezTo>
                <a:cubicBezTo>
                  <a:pt x="2643" y="13485"/>
                  <a:pt x="2939" y="13661"/>
                  <a:pt x="3034" y="14012"/>
                </a:cubicBezTo>
                <a:lnTo>
                  <a:pt x="3977" y="14012"/>
                </a:lnTo>
                <a:cubicBezTo>
                  <a:pt x="4069" y="13659"/>
                  <a:pt x="4365" y="13482"/>
                  <a:pt x="4661" y="13482"/>
                </a:cubicBezTo>
                <a:cubicBezTo>
                  <a:pt x="4957" y="13482"/>
                  <a:pt x="5253" y="13659"/>
                  <a:pt x="5345" y="14012"/>
                </a:cubicBezTo>
                <a:lnTo>
                  <a:pt x="6289" y="14012"/>
                </a:lnTo>
                <a:cubicBezTo>
                  <a:pt x="6676" y="14008"/>
                  <a:pt x="6987" y="13692"/>
                  <a:pt x="6983" y="13305"/>
                </a:cubicBezTo>
                <a:lnTo>
                  <a:pt x="6983" y="13210"/>
                </a:lnTo>
                <a:lnTo>
                  <a:pt x="11054" y="13210"/>
                </a:lnTo>
                <a:cubicBezTo>
                  <a:pt x="11804" y="13206"/>
                  <a:pt x="12413" y="12592"/>
                  <a:pt x="12408" y="11842"/>
                </a:cubicBezTo>
                <a:lnTo>
                  <a:pt x="12408" y="2926"/>
                </a:lnTo>
                <a:cubicBezTo>
                  <a:pt x="12413" y="2171"/>
                  <a:pt x="11804" y="1557"/>
                  <a:pt x="11054" y="1557"/>
                </a:cubicBezTo>
                <a:lnTo>
                  <a:pt x="10096" y="1557"/>
                </a:lnTo>
                <a:lnTo>
                  <a:pt x="10096" y="1369"/>
                </a:lnTo>
                <a:cubicBezTo>
                  <a:pt x="10101" y="614"/>
                  <a:pt x="9492" y="0"/>
                  <a:pt x="87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785" name="Google Shape;785;p58"/>
          <p:cNvGrpSpPr/>
          <p:nvPr/>
        </p:nvGrpSpPr>
        <p:grpSpPr>
          <a:xfrm>
            <a:off x="6434419" y="2813619"/>
            <a:ext cx="356250" cy="277975"/>
            <a:chOff x="6458088" y="2490675"/>
            <a:chExt cx="356250" cy="277975"/>
          </a:xfrm>
        </p:grpSpPr>
        <p:sp>
          <p:nvSpPr>
            <p:cNvPr id="786" name="Google Shape;786;p58"/>
            <p:cNvSpPr/>
            <p:nvPr/>
          </p:nvSpPr>
          <p:spPr>
            <a:xfrm>
              <a:off x="6458088" y="2490675"/>
              <a:ext cx="356250" cy="233050"/>
            </a:xfrm>
            <a:custGeom>
              <a:avLst/>
              <a:gdLst/>
              <a:ahLst/>
              <a:cxnLst/>
              <a:rect l="l" t="t" r="r" b="b"/>
              <a:pathLst>
                <a:path w="14250" h="9322" extrusionOk="0">
                  <a:moveTo>
                    <a:pt x="1301" y="0"/>
                  </a:moveTo>
                  <a:cubicBezTo>
                    <a:pt x="1008" y="0"/>
                    <a:pt x="754" y="378"/>
                    <a:pt x="1030" y="650"/>
                  </a:cubicBezTo>
                  <a:cubicBezTo>
                    <a:pt x="1563" y="1183"/>
                    <a:pt x="1412" y="1560"/>
                    <a:pt x="1186" y="2131"/>
                  </a:cubicBezTo>
                  <a:cubicBezTo>
                    <a:pt x="945" y="2735"/>
                    <a:pt x="624" y="3537"/>
                    <a:pt x="1535" y="4415"/>
                  </a:cubicBezTo>
                  <a:cubicBezTo>
                    <a:pt x="1337" y="4740"/>
                    <a:pt x="1190" y="5089"/>
                    <a:pt x="1091" y="5457"/>
                  </a:cubicBezTo>
                  <a:cubicBezTo>
                    <a:pt x="1020" y="5437"/>
                    <a:pt x="949" y="5427"/>
                    <a:pt x="880" y="5427"/>
                  </a:cubicBezTo>
                  <a:cubicBezTo>
                    <a:pt x="388" y="5427"/>
                    <a:pt x="1" y="5914"/>
                    <a:pt x="167" y="6415"/>
                  </a:cubicBezTo>
                  <a:lnTo>
                    <a:pt x="912" y="8698"/>
                  </a:lnTo>
                  <a:cubicBezTo>
                    <a:pt x="1022" y="9035"/>
                    <a:pt x="1327" y="9220"/>
                    <a:pt x="1634" y="9220"/>
                  </a:cubicBezTo>
                  <a:cubicBezTo>
                    <a:pt x="1852" y="9220"/>
                    <a:pt x="2071" y="9127"/>
                    <a:pt x="2224" y="8929"/>
                  </a:cubicBezTo>
                  <a:cubicBezTo>
                    <a:pt x="2412" y="9076"/>
                    <a:pt x="2606" y="9208"/>
                    <a:pt x="2813" y="9321"/>
                  </a:cubicBezTo>
                  <a:cubicBezTo>
                    <a:pt x="2799" y="9198"/>
                    <a:pt x="2790" y="9071"/>
                    <a:pt x="2790" y="8944"/>
                  </a:cubicBezTo>
                  <a:cubicBezTo>
                    <a:pt x="2790" y="7325"/>
                    <a:pt x="4106" y="6014"/>
                    <a:pt x="5724" y="6014"/>
                  </a:cubicBezTo>
                  <a:cubicBezTo>
                    <a:pt x="7342" y="6014"/>
                    <a:pt x="8659" y="7325"/>
                    <a:pt x="8659" y="8944"/>
                  </a:cubicBezTo>
                  <a:lnTo>
                    <a:pt x="8659" y="9010"/>
                  </a:lnTo>
                  <a:cubicBezTo>
                    <a:pt x="9748" y="8373"/>
                    <a:pt x="10555" y="7467"/>
                    <a:pt x="10952" y="6481"/>
                  </a:cubicBezTo>
                  <a:lnTo>
                    <a:pt x="12631" y="5165"/>
                  </a:lnTo>
                  <a:lnTo>
                    <a:pt x="12688" y="5335"/>
                  </a:lnTo>
                  <a:cubicBezTo>
                    <a:pt x="12790" y="5653"/>
                    <a:pt x="13087" y="5853"/>
                    <a:pt x="13406" y="5853"/>
                  </a:cubicBezTo>
                  <a:cubicBezTo>
                    <a:pt x="13484" y="5853"/>
                    <a:pt x="13563" y="5841"/>
                    <a:pt x="13641" y="5816"/>
                  </a:cubicBezTo>
                  <a:cubicBezTo>
                    <a:pt x="14037" y="5684"/>
                    <a:pt x="14249" y="5259"/>
                    <a:pt x="14122" y="4863"/>
                  </a:cubicBezTo>
                  <a:lnTo>
                    <a:pt x="14117" y="4863"/>
                  </a:lnTo>
                  <a:lnTo>
                    <a:pt x="13084" y="1702"/>
                  </a:lnTo>
                  <a:cubicBezTo>
                    <a:pt x="12978" y="1384"/>
                    <a:pt x="12685" y="1182"/>
                    <a:pt x="12368" y="1182"/>
                  </a:cubicBezTo>
                  <a:cubicBezTo>
                    <a:pt x="12290" y="1182"/>
                    <a:pt x="12210" y="1194"/>
                    <a:pt x="12131" y="1221"/>
                  </a:cubicBezTo>
                  <a:cubicBezTo>
                    <a:pt x="11735" y="1348"/>
                    <a:pt x="11518" y="1777"/>
                    <a:pt x="11650" y="2174"/>
                  </a:cubicBezTo>
                  <a:lnTo>
                    <a:pt x="11706" y="2348"/>
                  </a:lnTo>
                  <a:lnTo>
                    <a:pt x="11706" y="2348"/>
                  </a:lnTo>
                  <a:lnTo>
                    <a:pt x="9579" y="2273"/>
                  </a:lnTo>
                  <a:cubicBezTo>
                    <a:pt x="8831" y="1809"/>
                    <a:pt x="7887" y="1555"/>
                    <a:pt x="6871" y="1555"/>
                  </a:cubicBezTo>
                  <a:cubicBezTo>
                    <a:pt x="6212" y="1555"/>
                    <a:pt x="5523" y="1661"/>
                    <a:pt x="4837" y="1886"/>
                  </a:cubicBezTo>
                  <a:cubicBezTo>
                    <a:pt x="3639" y="2277"/>
                    <a:pt x="2653" y="2961"/>
                    <a:pt x="1973" y="3787"/>
                  </a:cubicBezTo>
                  <a:cubicBezTo>
                    <a:pt x="1530" y="3306"/>
                    <a:pt x="1676" y="2928"/>
                    <a:pt x="1889" y="2409"/>
                  </a:cubicBezTo>
                  <a:cubicBezTo>
                    <a:pt x="2124" y="1815"/>
                    <a:pt x="2450" y="999"/>
                    <a:pt x="1563" y="117"/>
                  </a:cubicBezTo>
                  <a:cubicBezTo>
                    <a:pt x="1481" y="35"/>
                    <a:pt x="138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87" name="Google Shape;787;p58"/>
            <p:cNvSpPr/>
            <p:nvPr/>
          </p:nvSpPr>
          <p:spPr>
            <a:xfrm>
              <a:off x="6542313" y="2659775"/>
              <a:ext cx="113275" cy="108875"/>
            </a:xfrm>
            <a:custGeom>
              <a:avLst/>
              <a:gdLst/>
              <a:ahLst/>
              <a:cxnLst/>
              <a:rect l="l" t="t" r="r" b="b"/>
              <a:pathLst>
                <a:path w="4531" h="4355" extrusionOk="0">
                  <a:moveTo>
                    <a:pt x="2355" y="1425"/>
                  </a:moveTo>
                  <a:cubicBezTo>
                    <a:pt x="3025" y="1425"/>
                    <a:pt x="3365" y="2236"/>
                    <a:pt x="2888" y="2713"/>
                  </a:cubicBezTo>
                  <a:cubicBezTo>
                    <a:pt x="2734" y="2867"/>
                    <a:pt x="2546" y="2935"/>
                    <a:pt x="2360" y="2935"/>
                  </a:cubicBezTo>
                  <a:cubicBezTo>
                    <a:pt x="1972" y="2935"/>
                    <a:pt x="1600" y="2633"/>
                    <a:pt x="1600" y="2180"/>
                  </a:cubicBezTo>
                  <a:cubicBezTo>
                    <a:pt x="1600" y="1760"/>
                    <a:pt x="1935" y="1425"/>
                    <a:pt x="2355" y="1425"/>
                  </a:cubicBezTo>
                  <a:close/>
                  <a:moveTo>
                    <a:pt x="2353" y="0"/>
                  </a:moveTo>
                  <a:cubicBezTo>
                    <a:pt x="1787" y="0"/>
                    <a:pt x="1229" y="220"/>
                    <a:pt x="812" y="637"/>
                  </a:cubicBezTo>
                  <a:cubicBezTo>
                    <a:pt x="190" y="1260"/>
                    <a:pt x="1" y="2199"/>
                    <a:pt x="341" y="3010"/>
                  </a:cubicBezTo>
                  <a:cubicBezTo>
                    <a:pt x="676" y="3826"/>
                    <a:pt x="1473" y="4355"/>
                    <a:pt x="2355" y="4355"/>
                  </a:cubicBezTo>
                  <a:cubicBezTo>
                    <a:pt x="3553" y="4355"/>
                    <a:pt x="4530" y="3378"/>
                    <a:pt x="4530" y="2180"/>
                  </a:cubicBezTo>
                  <a:cubicBezTo>
                    <a:pt x="4530" y="1297"/>
                    <a:pt x="4002" y="505"/>
                    <a:pt x="3185" y="165"/>
                  </a:cubicBezTo>
                  <a:cubicBezTo>
                    <a:pt x="2917" y="54"/>
                    <a:pt x="2634" y="0"/>
                    <a:pt x="2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788" name="Google Shape;788;p58"/>
          <p:cNvGrpSpPr/>
          <p:nvPr/>
        </p:nvGrpSpPr>
        <p:grpSpPr>
          <a:xfrm>
            <a:off x="6437382" y="4194050"/>
            <a:ext cx="350325" cy="212675"/>
            <a:chOff x="6461288" y="3748875"/>
            <a:chExt cx="350325" cy="212675"/>
          </a:xfrm>
        </p:grpSpPr>
        <p:sp>
          <p:nvSpPr>
            <p:cNvPr id="789" name="Google Shape;789;p58"/>
            <p:cNvSpPr/>
            <p:nvPr/>
          </p:nvSpPr>
          <p:spPr>
            <a:xfrm>
              <a:off x="6539138" y="3807850"/>
              <a:ext cx="70800" cy="70775"/>
            </a:xfrm>
            <a:custGeom>
              <a:avLst/>
              <a:gdLst/>
              <a:ahLst/>
              <a:cxnLst/>
              <a:rect l="l" t="t" r="r" b="b"/>
              <a:pathLst>
                <a:path w="2832" h="2831" extrusionOk="0">
                  <a:moveTo>
                    <a:pt x="1038" y="0"/>
                  </a:moveTo>
                  <a:lnTo>
                    <a:pt x="1038" y="1038"/>
                  </a:lnTo>
                  <a:lnTo>
                    <a:pt x="1" y="1038"/>
                  </a:lnTo>
                  <a:lnTo>
                    <a:pt x="1" y="1793"/>
                  </a:lnTo>
                  <a:lnTo>
                    <a:pt x="1038" y="1793"/>
                  </a:lnTo>
                  <a:lnTo>
                    <a:pt x="1038" y="2831"/>
                  </a:lnTo>
                  <a:lnTo>
                    <a:pt x="1793" y="2831"/>
                  </a:lnTo>
                  <a:lnTo>
                    <a:pt x="1793" y="1793"/>
                  </a:lnTo>
                  <a:lnTo>
                    <a:pt x="2831" y="1793"/>
                  </a:lnTo>
                  <a:lnTo>
                    <a:pt x="2831" y="1038"/>
                  </a:lnTo>
                  <a:lnTo>
                    <a:pt x="1793" y="1038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90" name="Google Shape;790;p58"/>
            <p:cNvSpPr/>
            <p:nvPr/>
          </p:nvSpPr>
          <p:spPr>
            <a:xfrm>
              <a:off x="6461288" y="3748875"/>
              <a:ext cx="350325" cy="188725"/>
            </a:xfrm>
            <a:custGeom>
              <a:avLst/>
              <a:gdLst/>
              <a:ahLst/>
              <a:cxnLst/>
              <a:rect l="l" t="t" r="r" b="b"/>
              <a:pathLst>
                <a:path w="14013" h="7549" extrusionOk="0">
                  <a:moveTo>
                    <a:pt x="1572" y="0"/>
                  </a:moveTo>
                  <a:cubicBezTo>
                    <a:pt x="708" y="0"/>
                    <a:pt x="10" y="694"/>
                    <a:pt x="1" y="1557"/>
                  </a:cubicBezTo>
                  <a:lnTo>
                    <a:pt x="1" y="5992"/>
                  </a:lnTo>
                  <a:cubicBezTo>
                    <a:pt x="10" y="6855"/>
                    <a:pt x="708" y="7549"/>
                    <a:pt x="1572" y="7549"/>
                  </a:cubicBezTo>
                  <a:lnTo>
                    <a:pt x="1789" y="7549"/>
                  </a:lnTo>
                  <a:lnTo>
                    <a:pt x="1789" y="7516"/>
                  </a:lnTo>
                  <a:cubicBezTo>
                    <a:pt x="1789" y="7266"/>
                    <a:pt x="1841" y="7020"/>
                    <a:pt x="1945" y="6794"/>
                  </a:cubicBezTo>
                  <a:lnTo>
                    <a:pt x="1572" y="6794"/>
                  </a:lnTo>
                  <a:cubicBezTo>
                    <a:pt x="1128" y="6794"/>
                    <a:pt x="765" y="6435"/>
                    <a:pt x="756" y="5992"/>
                  </a:cubicBezTo>
                  <a:lnTo>
                    <a:pt x="756" y="1557"/>
                  </a:lnTo>
                  <a:cubicBezTo>
                    <a:pt x="765" y="1109"/>
                    <a:pt x="1128" y="755"/>
                    <a:pt x="1572" y="755"/>
                  </a:cubicBezTo>
                  <a:lnTo>
                    <a:pt x="7516" y="755"/>
                  </a:lnTo>
                  <a:cubicBezTo>
                    <a:pt x="7955" y="755"/>
                    <a:pt x="8309" y="1118"/>
                    <a:pt x="8304" y="1557"/>
                  </a:cubicBezTo>
                  <a:lnTo>
                    <a:pt x="8304" y="5992"/>
                  </a:lnTo>
                  <a:cubicBezTo>
                    <a:pt x="8309" y="6431"/>
                    <a:pt x="7955" y="6789"/>
                    <a:pt x="7516" y="6794"/>
                  </a:cubicBezTo>
                  <a:lnTo>
                    <a:pt x="5115" y="6794"/>
                  </a:lnTo>
                  <a:cubicBezTo>
                    <a:pt x="5219" y="7020"/>
                    <a:pt x="5275" y="7266"/>
                    <a:pt x="5275" y="7516"/>
                  </a:cubicBezTo>
                  <a:lnTo>
                    <a:pt x="5275" y="7549"/>
                  </a:lnTo>
                  <a:lnTo>
                    <a:pt x="7516" y="7549"/>
                  </a:lnTo>
                  <a:cubicBezTo>
                    <a:pt x="7573" y="7549"/>
                    <a:pt x="7630" y="7544"/>
                    <a:pt x="7691" y="7535"/>
                  </a:cubicBezTo>
                  <a:lnTo>
                    <a:pt x="7691" y="7549"/>
                  </a:lnTo>
                  <a:lnTo>
                    <a:pt x="8724" y="7549"/>
                  </a:lnTo>
                  <a:lnTo>
                    <a:pt x="8724" y="7516"/>
                  </a:lnTo>
                  <a:cubicBezTo>
                    <a:pt x="8705" y="6539"/>
                    <a:pt x="9488" y="5742"/>
                    <a:pt x="10465" y="5742"/>
                  </a:cubicBezTo>
                  <a:cubicBezTo>
                    <a:pt x="11442" y="5742"/>
                    <a:pt x="12225" y="6539"/>
                    <a:pt x="12211" y="7516"/>
                  </a:cubicBezTo>
                  <a:lnTo>
                    <a:pt x="12211" y="7549"/>
                  </a:lnTo>
                  <a:lnTo>
                    <a:pt x="14013" y="7549"/>
                  </a:lnTo>
                  <a:lnTo>
                    <a:pt x="14013" y="6794"/>
                  </a:lnTo>
                  <a:lnTo>
                    <a:pt x="13588" y="6794"/>
                  </a:lnTo>
                  <a:lnTo>
                    <a:pt x="13588" y="4954"/>
                  </a:lnTo>
                  <a:cubicBezTo>
                    <a:pt x="13593" y="4360"/>
                    <a:pt x="13112" y="3869"/>
                    <a:pt x="12517" y="3869"/>
                  </a:cubicBezTo>
                  <a:lnTo>
                    <a:pt x="12097" y="3869"/>
                  </a:lnTo>
                  <a:lnTo>
                    <a:pt x="11621" y="1982"/>
                  </a:lnTo>
                  <a:lnTo>
                    <a:pt x="9059" y="1982"/>
                  </a:lnTo>
                  <a:lnTo>
                    <a:pt x="9059" y="1557"/>
                  </a:lnTo>
                  <a:cubicBezTo>
                    <a:pt x="9064" y="699"/>
                    <a:pt x="8375" y="0"/>
                    <a:pt x="7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91" name="Google Shape;791;p58"/>
            <p:cNvSpPr/>
            <p:nvPr/>
          </p:nvSpPr>
          <p:spPr>
            <a:xfrm>
              <a:off x="6689863" y="3912000"/>
              <a:ext cx="57825" cy="49550"/>
            </a:xfrm>
            <a:custGeom>
              <a:avLst/>
              <a:gdLst/>
              <a:ahLst/>
              <a:cxnLst/>
              <a:rect l="l" t="t" r="r" b="b"/>
              <a:pathLst>
                <a:path w="2313" h="1982" extrusionOk="0">
                  <a:moveTo>
                    <a:pt x="1320" y="681"/>
                  </a:moveTo>
                  <a:cubicBezTo>
                    <a:pt x="1480" y="681"/>
                    <a:pt x="1633" y="806"/>
                    <a:pt x="1633" y="991"/>
                  </a:cubicBezTo>
                  <a:cubicBezTo>
                    <a:pt x="1633" y="1165"/>
                    <a:pt x="1492" y="1302"/>
                    <a:pt x="1322" y="1302"/>
                  </a:cubicBezTo>
                  <a:cubicBezTo>
                    <a:pt x="1044" y="1302"/>
                    <a:pt x="907" y="967"/>
                    <a:pt x="1100" y="774"/>
                  </a:cubicBezTo>
                  <a:cubicBezTo>
                    <a:pt x="1164" y="710"/>
                    <a:pt x="1243" y="681"/>
                    <a:pt x="1320" y="681"/>
                  </a:cubicBezTo>
                  <a:close/>
                  <a:moveTo>
                    <a:pt x="1317" y="1"/>
                  </a:moveTo>
                  <a:cubicBezTo>
                    <a:pt x="1074" y="1"/>
                    <a:pt x="825" y="91"/>
                    <a:pt x="624" y="293"/>
                  </a:cubicBezTo>
                  <a:cubicBezTo>
                    <a:pt x="1" y="915"/>
                    <a:pt x="440" y="1982"/>
                    <a:pt x="1322" y="1982"/>
                  </a:cubicBezTo>
                  <a:cubicBezTo>
                    <a:pt x="1869" y="1982"/>
                    <a:pt x="2308" y="1538"/>
                    <a:pt x="2313" y="991"/>
                  </a:cubicBezTo>
                  <a:cubicBezTo>
                    <a:pt x="2313" y="394"/>
                    <a:pt x="1825" y="1"/>
                    <a:pt x="13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92" name="Google Shape;792;p58"/>
            <p:cNvSpPr/>
            <p:nvPr/>
          </p:nvSpPr>
          <p:spPr>
            <a:xfrm>
              <a:off x="6516488" y="3912000"/>
              <a:ext cx="57825" cy="49550"/>
            </a:xfrm>
            <a:custGeom>
              <a:avLst/>
              <a:gdLst/>
              <a:ahLst/>
              <a:cxnLst/>
              <a:rect l="l" t="t" r="r" b="b"/>
              <a:pathLst>
                <a:path w="2313" h="1982" extrusionOk="0">
                  <a:moveTo>
                    <a:pt x="1321" y="680"/>
                  </a:moveTo>
                  <a:cubicBezTo>
                    <a:pt x="1481" y="680"/>
                    <a:pt x="1633" y="803"/>
                    <a:pt x="1633" y="991"/>
                  </a:cubicBezTo>
                  <a:cubicBezTo>
                    <a:pt x="1633" y="1165"/>
                    <a:pt x="1492" y="1302"/>
                    <a:pt x="1322" y="1302"/>
                  </a:cubicBezTo>
                  <a:cubicBezTo>
                    <a:pt x="1043" y="1302"/>
                    <a:pt x="907" y="967"/>
                    <a:pt x="1100" y="774"/>
                  </a:cubicBezTo>
                  <a:cubicBezTo>
                    <a:pt x="1165" y="709"/>
                    <a:pt x="1244" y="680"/>
                    <a:pt x="1321" y="680"/>
                  </a:cubicBezTo>
                  <a:close/>
                  <a:moveTo>
                    <a:pt x="1317" y="1"/>
                  </a:moveTo>
                  <a:cubicBezTo>
                    <a:pt x="1073" y="1"/>
                    <a:pt x="825" y="91"/>
                    <a:pt x="623" y="293"/>
                  </a:cubicBezTo>
                  <a:cubicBezTo>
                    <a:pt x="1" y="915"/>
                    <a:pt x="439" y="1982"/>
                    <a:pt x="1322" y="1982"/>
                  </a:cubicBezTo>
                  <a:cubicBezTo>
                    <a:pt x="1869" y="1982"/>
                    <a:pt x="2312" y="1538"/>
                    <a:pt x="2312" y="991"/>
                  </a:cubicBezTo>
                  <a:cubicBezTo>
                    <a:pt x="2312" y="394"/>
                    <a:pt x="1825" y="1"/>
                    <a:pt x="13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793" name="Google Shape;793;p58"/>
          <p:cNvGrpSpPr/>
          <p:nvPr/>
        </p:nvGrpSpPr>
        <p:grpSpPr>
          <a:xfrm>
            <a:off x="6430357" y="1360413"/>
            <a:ext cx="364375" cy="351350"/>
            <a:chOff x="6447488" y="1220000"/>
            <a:chExt cx="364375" cy="351350"/>
          </a:xfrm>
        </p:grpSpPr>
        <p:sp>
          <p:nvSpPr>
            <p:cNvPr id="794" name="Google Shape;794;p58"/>
            <p:cNvSpPr/>
            <p:nvPr/>
          </p:nvSpPr>
          <p:spPr>
            <a:xfrm>
              <a:off x="6626663" y="1220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95" name="Google Shape;795;p58"/>
            <p:cNvSpPr/>
            <p:nvPr/>
          </p:nvSpPr>
          <p:spPr>
            <a:xfrm>
              <a:off x="6447488" y="1220000"/>
              <a:ext cx="364375" cy="351350"/>
            </a:xfrm>
            <a:custGeom>
              <a:avLst/>
              <a:gdLst/>
              <a:ahLst/>
              <a:cxnLst/>
              <a:rect l="l" t="t" r="r" b="b"/>
              <a:pathLst>
                <a:path w="14575" h="14054" extrusionOk="0">
                  <a:moveTo>
                    <a:pt x="7187" y="4119"/>
                  </a:moveTo>
                  <a:cubicBezTo>
                    <a:pt x="7181" y="4119"/>
                    <a:pt x="7174" y="4119"/>
                    <a:pt x="7167" y="4119"/>
                  </a:cubicBezTo>
                  <a:lnTo>
                    <a:pt x="7167" y="4874"/>
                  </a:lnTo>
                  <a:cubicBezTo>
                    <a:pt x="7714" y="4874"/>
                    <a:pt x="8252" y="5053"/>
                    <a:pt x="8691" y="5388"/>
                  </a:cubicBezTo>
                  <a:cubicBezTo>
                    <a:pt x="8672" y="5459"/>
                    <a:pt x="8663" y="5535"/>
                    <a:pt x="8663" y="5610"/>
                  </a:cubicBezTo>
                  <a:cubicBezTo>
                    <a:pt x="8663" y="6054"/>
                    <a:pt x="9021" y="6412"/>
                    <a:pt x="9465" y="6412"/>
                  </a:cubicBezTo>
                  <a:cubicBezTo>
                    <a:pt x="9474" y="6412"/>
                    <a:pt x="9484" y="6417"/>
                    <a:pt x="9498" y="6417"/>
                  </a:cubicBezTo>
                  <a:cubicBezTo>
                    <a:pt x="9630" y="6723"/>
                    <a:pt x="9701" y="7058"/>
                    <a:pt x="9701" y="7393"/>
                  </a:cubicBezTo>
                  <a:lnTo>
                    <a:pt x="10460" y="7393"/>
                  </a:lnTo>
                  <a:cubicBezTo>
                    <a:pt x="10456" y="6922"/>
                    <a:pt x="10352" y="6455"/>
                    <a:pt x="10149" y="6030"/>
                  </a:cubicBezTo>
                  <a:cubicBezTo>
                    <a:pt x="10224" y="5903"/>
                    <a:pt x="10262" y="5761"/>
                    <a:pt x="10267" y="5615"/>
                  </a:cubicBezTo>
                  <a:cubicBezTo>
                    <a:pt x="10267" y="5171"/>
                    <a:pt x="9908" y="4813"/>
                    <a:pt x="9465" y="4813"/>
                  </a:cubicBezTo>
                  <a:cubicBezTo>
                    <a:pt x="9380" y="4813"/>
                    <a:pt x="9300" y="4822"/>
                    <a:pt x="9219" y="4846"/>
                  </a:cubicBezTo>
                  <a:cubicBezTo>
                    <a:pt x="8644" y="4378"/>
                    <a:pt x="7926" y="4119"/>
                    <a:pt x="7187" y="4119"/>
                  </a:cubicBezTo>
                  <a:close/>
                  <a:moveTo>
                    <a:pt x="9163" y="1963"/>
                  </a:moveTo>
                  <a:cubicBezTo>
                    <a:pt x="8936" y="1963"/>
                    <a:pt x="8719" y="2058"/>
                    <a:pt x="8564" y="2227"/>
                  </a:cubicBezTo>
                  <a:cubicBezTo>
                    <a:pt x="8121" y="2104"/>
                    <a:pt x="7670" y="2038"/>
                    <a:pt x="7210" y="2038"/>
                  </a:cubicBezTo>
                  <a:cubicBezTo>
                    <a:pt x="7194" y="2038"/>
                    <a:pt x="7178" y="2039"/>
                    <a:pt x="7162" y="2039"/>
                  </a:cubicBezTo>
                  <a:lnTo>
                    <a:pt x="7162" y="2794"/>
                  </a:lnTo>
                  <a:cubicBezTo>
                    <a:pt x="7578" y="2794"/>
                    <a:pt x="7988" y="2845"/>
                    <a:pt x="8384" y="2959"/>
                  </a:cubicBezTo>
                  <a:cubicBezTo>
                    <a:pt x="8474" y="3312"/>
                    <a:pt x="8795" y="3563"/>
                    <a:pt x="9163" y="3563"/>
                  </a:cubicBezTo>
                  <a:cubicBezTo>
                    <a:pt x="9300" y="3563"/>
                    <a:pt x="9436" y="3534"/>
                    <a:pt x="9554" y="3468"/>
                  </a:cubicBezTo>
                  <a:cubicBezTo>
                    <a:pt x="10937" y="4294"/>
                    <a:pt x="11781" y="5785"/>
                    <a:pt x="11786" y="7393"/>
                  </a:cubicBezTo>
                  <a:lnTo>
                    <a:pt x="12536" y="7393"/>
                  </a:lnTo>
                  <a:cubicBezTo>
                    <a:pt x="12527" y="5530"/>
                    <a:pt x="11550" y="3803"/>
                    <a:pt x="9960" y="2831"/>
                  </a:cubicBezTo>
                  <a:cubicBezTo>
                    <a:pt x="9960" y="2812"/>
                    <a:pt x="9965" y="2789"/>
                    <a:pt x="9965" y="2765"/>
                  </a:cubicBezTo>
                  <a:cubicBezTo>
                    <a:pt x="9965" y="2322"/>
                    <a:pt x="9606" y="1963"/>
                    <a:pt x="9163" y="1963"/>
                  </a:cubicBezTo>
                  <a:close/>
                  <a:moveTo>
                    <a:pt x="7167" y="6082"/>
                  </a:moveTo>
                  <a:lnTo>
                    <a:pt x="7167" y="6837"/>
                  </a:lnTo>
                  <a:cubicBezTo>
                    <a:pt x="7167" y="6837"/>
                    <a:pt x="7167" y="6846"/>
                    <a:pt x="7167" y="6846"/>
                  </a:cubicBezTo>
                  <a:cubicBezTo>
                    <a:pt x="7170" y="6846"/>
                    <a:pt x="7173" y="6846"/>
                    <a:pt x="7176" y="6846"/>
                  </a:cubicBezTo>
                  <a:cubicBezTo>
                    <a:pt x="7479" y="6846"/>
                    <a:pt x="7724" y="7090"/>
                    <a:pt x="7733" y="7393"/>
                  </a:cubicBezTo>
                  <a:lnTo>
                    <a:pt x="7120" y="7393"/>
                  </a:lnTo>
                  <a:lnTo>
                    <a:pt x="7120" y="6841"/>
                  </a:lnTo>
                  <a:cubicBezTo>
                    <a:pt x="6818" y="6856"/>
                    <a:pt x="6587" y="7110"/>
                    <a:pt x="6601" y="7408"/>
                  </a:cubicBezTo>
                  <a:cubicBezTo>
                    <a:pt x="6606" y="7721"/>
                    <a:pt x="6860" y="7969"/>
                    <a:pt x="7168" y="7969"/>
                  </a:cubicBezTo>
                  <a:cubicBezTo>
                    <a:pt x="7171" y="7969"/>
                    <a:pt x="7174" y="7969"/>
                    <a:pt x="7177" y="7969"/>
                  </a:cubicBezTo>
                  <a:cubicBezTo>
                    <a:pt x="7493" y="7964"/>
                    <a:pt x="7743" y="7705"/>
                    <a:pt x="7738" y="7393"/>
                  </a:cubicBezTo>
                  <a:lnTo>
                    <a:pt x="8493" y="7393"/>
                  </a:lnTo>
                  <a:cubicBezTo>
                    <a:pt x="8465" y="6676"/>
                    <a:pt x="7884" y="6101"/>
                    <a:pt x="7167" y="6082"/>
                  </a:cubicBezTo>
                  <a:close/>
                  <a:moveTo>
                    <a:pt x="7120" y="4874"/>
                  </a:moveTo>
                  <a:cubicBezTo>
                    <a:pt x="6096" y="4893"/>
                    <a:pt x="5186" y="5525"/>
                    <a:pt x="4808" y="6473"/>
                  </a:cubicBezTo>
                  <a:cubicBezTo>
                    <a:pt x="4431" y="7426"/>
                    <a:pt x="4662" y="8507"/>
                    <a:pt x="5398" y="9224"/>
                  </a:cubicBezTo>
                  <a:cubicBezTo>
                    <a:pt x="5881" y="9695"/>
                    <a:pt x="6521" y="9943"/>
                    <a:pt x="7170" y="9943"/>
                  </a:cubicBezTo>
                  <a:cubicBezTo>
                    <a:pt x="7503" y="9943"/>
                    <a:pt x="7839" y="9877"/>
                    <a:pt x="8158" y="9743"/>
                  </a:cubicBezTo>
                  <a:cubicBezTo>
                    <a:pt x="9102" y="9342"/>
                    <a:pt x="9710" y="8412"/>
                    <a:pt x="9701" y="7393"/>
                  </a:cubicBezTo>
                  <a:lnTo>
                    <a:pt x="8493" y="7393"/>
                  </a:lnTo>
                  <a:cubicBezTo>
                    <a:pt x="8493" y="8125"/>
                    <a:pt x="7908" y="8719"/>
                    <a:pt x="7177" y="8719"/>
                  </a:cubicBezTo>
                  <a:cubicBezTo>
                    <a:pt x="7174" y="8719"/>
                    <a:pt x="7171" y="8719"/>
                    <a:pt x="7168" y="8719"/>
                  </a:cubicBezTo>
                  <a:cubicBezTo>
                    <a:pt x="6441" y="8719"/>
                    <a:pt x="5851" y="8131"/>
                    <a:pt x="5846" y="7408"/>
                  </a:cubicBezTo>
                  <a:cubicBezTo>
                    <a:pt x="5846" y="6700"/>
                    <a:pt x="6365" y="6120"/>
                    <a:pt x="7120" y="6087"/>
                  </a:cubicBezTo>
                  <a:lnTo>
                    <a:pt x="7120" y="4874"/>
                  </a:lnTo>
                  <a:close/>
                  <a:moveTo>
                    <a:pt x="7120" y="2794"/>
                  </a:moveTo>
                  <a:cubicBezTo>
                    <a:pt x="5256" y="2812"/>
                    <a:pt x="3591" y="3954"/>
                    <a:pt x="2893" y="5681"/>
                  </a:cubicBezTo>
                  <a:cubicBezTo>
                    <a:pt x="2195" y="7408"/>
                    <a:pt x="2605" y="9384"/>
                    <a:pt x="3931" y="10691"/>
                  </a:cubicBezTo>
                  <a:cubicBezTo>
                    <a:pt x="4814" y="11559"/>
                    <a:pt x="5984" y="12019"/>
                    <a:pt x="7174" y="12019"/>
                  </a:cubicBezTo>
                  <a:cubicBezTo>
                    <a:pt x="7776" y="12019"/>
                    <a:pt x="8383" y="11901"/>
                    <a:pt x="8960" y="11658"/>
                  </a:cubicBezTo>
                  <a:cubicBezTo>
                    <a:pt x="10677" y="10936"/>
                    <a:pt x="11791" y="9257"/>
                    <a:pt x="11786" y="7393"/>
                  </a:cubicBezTo>
                  <a:lnTo>
                    <a:pt x="10460" y="7393"/>
                  </a:lnTo>
                  <a:cubicBezTo>
                    <a:pt x="10465" y="8719"/>
                    <a:pt x="9672" y="9917"/>
                    <a:pt x="8450" y="10432"/>
                  </a:cubicBezTo>
                  <a:cubicBezTo>
                    <a:pt x="8037" y="10607"/>
                    <a:pt x="7601" y="10693"/>
                    <a:pt x="7170" y="10693"/>
                  </a:cubicBezTo>
                  <a:cubicBezTo>
                    <a:pt x="6326" y="10693"/>
                    <a:pt x="5497" y="10367"/>
                    <a:pt x="4870" y="9752"/>
                  </a:cubicBezTo>
                  <a:cubicBezTo>
                    <a:pt x="3926" y="8823"/>
                    <a:pt x="3629" y="7417"/>
                    <a:pt x="4119" y="6186"/>
                  </a:cubicBezTo>
                  <a:cubicBezTo>
                    <a:pt x="4610" y="4954"/>
                    <a:pt x="5794" y="4138"/>
                    <a:pt x="7120" y="4115"/>
                  </a:cubicBezTo>
                  <a:lnTo>
                    <a:pt x="7120" y="2794"/>
                  </a:lnTo>
                  <a:close/>
                  <a:moveTo>
                    <a:pt x="7167" y="1"/>
                  </a:moveTo>
                  <a:lnTo>
                    <a:pt x="7167" y="755"/>
                  </a:lnTo>
                  <a:cubicBezTo>
                    <a:pt x="9304" y="760"/>
                    <a:pt x="11309" y="1789"/>
                    <a:pt x="12560" y="3525"/>
                  </a:cubicBezTo>
                  <a:cubicBezTo>
                    <a:pt x="12494" y="3643"/>
                    <a:pt x="12461" y="3775"/>
                    <a:pt x="12461" y="3912"/>
                  </a:cubicBezTo>
                  <a:cubicBezTo>
                    <a:pt x="12461" y="4350"/>
                    <a:pt x="12805" y="4704"/>
                    <a:pt x="13244" y="4718"/>
                  </a:cubicBezTo>
                  <a:cubicBezTo>
                    <a:pt x="13616" y="5563"/>
                    <a:pt x="13810" y="6473"/>
                    <a:pt x="13815" y="7393"/>
                  </a:cubicBezTo>
                  <a:lnTo>
                    <a:pt x="12541" y="7393"/>
                  </a:lnTo>
                  <a:cubicBezTo>
                    <a:pt x="12546" y="9559"/>
                    <a:pt x="11243" y="11517"/>
                    <a:pt x="9248" y="12352"/>
                  </a:cubicBezTo>
                  <a:cubicBezTo>
                    <a:pt x="8578" y="12631"/>
                    <a:pt x="7875" y="12767"/>
                    <a:pt x="7178" y="12767"/>
                  </a:cubicBezTo>
                  <a:cubicBezTo>
                    <a:pt x="5792" y="12767"/>
                    <a:pt x="4429" y="12230"/>
                    <a:pt x="3402" y="11220"/>
                  </a:cubicBezTo>
                  <a:cubicBezTo>
                    <a:pt x="1860" y="9696"/>
                    <a:pt x="1388" y="7393"/>
                    <a:pt x="2199" y="5388"/>
                  </a:cubicBezTo>
                  <a:cubicBezTo>
                    <a:pt x="3016" y="3379"/>
                    <a:pt x="4955" y="2058"/>
                    <a:pt x="7120" y="2034"/>
                  </a:cubicBezTo>
                  <a:lnTo>
                    <a:pt x="7120" y="760"/>
                  </a:lnTo>
                  <a:cubicBezTo>
                    <a:pt x="4436" y="779"/>
                    <a:pt x="2025" y="2411"/>
                    <a:pt x="1015" y="4898"/>
                  </a:cubicBezTo>
                  <a:cubicBezTo>
                    <a:pt x="1" y="7389"/>
                    <a:pt x="586" y="10238"/>
                    <a:pt x="2492" y="12130"/>
                  </a:cubicBezTo>
                  <a:cubicBezTo>
                    <a:pt x="3764" y="13387"/>
                    <a:pt x="5455" y="14054"/>
                    <a:pt x="7175" y="14054"/>
                  </a:cubicBezTo>
                  <a:cubicBezTo>
                    <a:pt x="8037" y="14054"/>
                    <a:pt x="8906" y="13886"/>
                    <a:pt x="9734" y="13541"/>
                  </a:cubicBezTo>
                  <a:cubicBezTo>
                    <a:pt x="12215" y="12503"/>
                    <a:pt x="13824" y="10078"/>
                    <a:pt x="13819" y="7393"/>
                  </a:cubicBezTo>
                  <a:lnTo>
                    <a:pt x="14574" y="7393"/>
                  </a:lnTo>
                  <a:cubicBezTo>
                    <a:pt x="14574" y="6351"/>
                    <a:pt x="14352" y="5318"/>
                    <a:pt x="13923" y="4369"/>
                  </a:cubicBezTo>
                  <a:cubicBezTo>
                    <a:pt x="14291" y="3836"/>
                    <a:pt x="13909" y="3110"/>
                    <a:pt x="13267" y="3110"/>
                  </a:cubicBezTo>
                  <a:cubicBezTo>
                    <a:pt x="13244" y="3110"/>
                    <a:pt x="13215" y="3110"/>
                    <a:pt x="13192" y="3114"/>
                  </a:cubicBezTo>
                  <a:cubicBezTo>
                    <a:pt x="11805" y="1161"/>
                    <a:pt x="9559" y="1"/>
                    <a:pt x="7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96" name="Google Shape;796;p58"/>
            <p:cNvSpPr/>
            <p:nvPr/>
          </p:nvSpPr>
          <p:spPr>
            <a:xfrm>
              <a:off x="6626663" y="1270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97" name="Google Shape;797;p58"/>
            <p:cNvSpPr/>
            <p:nvPr/>
          </p:nvSpPr>
          <p:spPr>
            <a:xfrm>
              <a:off x="6626188" y="1322975"/>
              <a:ext cx="500" cy="25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1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98" name="Google Shape;798;p58"/>
            <p:cNvSpPr/>
            <p:nvPr/>
          </p:nvSpPr>
          <p:spPr>
            <a:xfrm>
              <a:off x="6626663" y="1372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799" name="Google Shape;799;p58"/>
          <p:cNvGrpSpPr/>
          <p:nvPr/>
        </p:nvGrpSpPr>
        <p:grpSpPr>
          <a:xfrm>
            <a:off x="5616492" y="3433491"/>
            <a:ext cx="349150" cy="351500"/>
            <a:chOff x="5687563" y="3084600"/>
            <a:chExt cx="349150" cy="351500"/>
          </a:xfrm>
        </p:grpSpPr>
        <p:grpSp>
          <p:nvGrpSpPr>
            <p:cNvPr id="800" name="Google Shape;800;p58"/>
            <p:cNvGrpSpPr/>
            <p:nvPr/>
          </p:nvGrpSpPr>
          <p:grpSpPr>
            <a:xfrm>
              <a:off x="5687563" y="3169525"/>
              <a:ext cx="349150" cy="266575"/>
              <a:chOff x="5687563" y="3169525"/>
              <a:chExt cx="349150" cy="266575"/>
            </a:xfrm>
          </p:grpSpPr>
          <p:sp>
            <p:nvSpPr>
              <p:cNvPr id="801" name="Google Shape;801;p58"/>
              <p:cNvSpPr/>
              <p:nvPr/>
            </p:nvSpPr>
            <p:spPr>
              <a:xfrm>
                <a:off x="5687563" y="3254325"/>
                <a:ext cx="349150" cy="181775"/>
              </a:xfrm>
              <a:custGeom>
                <a:avLst/>
                <a:gdLst/>
                <a:ahLst/>
                <a:cxnLst/>
                <a:rect l="l" t="t" r="r" b="b"/>
                <a:pathLst>
                  <a:path w="13966" h="7271" extrusionOk="0">
                    <a:moveTo>
                      <a:pt x="6969" y="1"/>
                    </a:moveTo>
                    <a:lnTo>
                      <a:pt x="1" y="4846"/>
                    </a:lnTo>
                    <a:lnTo>
                      <a:pt x="1" y="7271"/>
                    </a:lnTo>
                    <a:lnTo>
                      <a:pt x="6983" y="2425"/>
                    </a:lnTo>
                    <a:lnTo>
                      <a:pt x="13966" y="7271"/>
                    </a:lnTo>
                    <a:lnTo>
                      <a:pt x="13966" y="4846"/>
                    </a:lnTo>
                    <a:lnTo>
                      <a:pt x="69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802" name="Google Shape;802;p58"/>
              <p:cNvSpPr/>
              <p:nvPr/>
            </p:nvSpPr>
            <p:spPr>
              <a:xfrm>
                <a:off x="5687563" y="3169525"/>
                <a:ext cx="349150" cy="181775"/>
              </a:xfrm>
              <a:custGeom>
                <a:avLst/>
                <a:gdLst/>
                <a:ahLst/>
                <a:cxnLst/>
                <a:rect l="l" t="t" r="r" b="b"/>
                <a:pathLst>
                  <a:path w="13966" h="7271" extrusionOk="0">
                    <a:moveTo>
                      <a:pt x="6969" y="0"/>
                    </a:moveTo>
                    <a:lnTo>
                      <a:pt x="1" y="4846"/>
                    </a:lnTo>
                    <a:lnTo>
                      <a:pt x="1" y="7271"/>
                    </a:lnTo>
                    <a:lnTo>
                      <a:pt x="6983" y="2421"/>
                    </a:lnTo>
                    <a:lnTo>
                      <a:pt x="13966" y="7271"/>
                    </a:lnTo>
                    <a:lnTo>
                      <a:pt x="13966" y="4846"/>
                    </a:lnTo>
                    <a:lnTo>
                      <a:pt x="696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803" name="Google Shape;803;p58"/>
            <p:cNvSpPr/>
            <p:nvPr/>
          </p:nvSpPr>
          <p:spPr>
            <a:xfrm>
              <a:off x="5687563" y="3084600"/>
              <a:ext cx="349150" cy="181900"/>
            </a:xfrm>
            <a:custGeom>
              <a:avLst/>
              <a:gdLst/>
              <a:ahLst/>
              <a:cxnLst/>
              <a:rect l="l" t="t" r="r" b="b"/>
              <a:pathLst>
                <a:path w="13966" h="7276" extrusionOk="0">
                  <a:moveTo>
                    <a:pt x="6969" y="1"/>
                  </a:moveTo>
                  <a:lnTo>
                    <a:pt x="1" y="4851"/>
                  </a:lnTo>
                  <a:lnTo>
                    <a:pt x="1" y="7275"/>
                  </a:lnTo>
                  <a:lnTo>
                    <a:pt x="6983" y="2426"/>
                  </a:lnTo>
                  <a:lnTo>
                    <a:pt x="13966" y="7275"/>
                  </a:lnTo>
                  <a:lnTo>
                    <a:pt x="13966" y="4851"/>
                  </a:lnTo>
                  <a:lnTo>
                    <a:pt x="6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804" name="Google Shape;804;p58"/>
          <p:cNvGrpSpPr/>
          <p:nvPr/>
        </p:nvGrpSpPr>
        <p:grpSpPr>
          <a:xfrm>
            <a:off x="5634304" y="4125288"/>
            <a:ext cx="313525" cy="350200"/>
            <a:chOff x="5705388" y="3679750"/>
            <a:chExt cx="313525" cy="350200"/>
          </a:xfrm>
        </p:grpSpPr>
        <p:sp>
          <p:nvSpPr>
            <p:cNvPr id="805" name="Google Shape;805;p58"/>
            <p:cNvSpPr/>
            <p:nvPr/>
          </p:nvSpPr>
          <p:spPr>
            <a:xfrm>
              <a:off x="5705388" y="3679750"/>
              <a:ext cx="313525" cy="350200"/>
            </a:xfrm>
            <a:custGeom>
              <a:avLst/>
              <a:gdLst/>
              <a:ahLst/>
              <a:cxnLst/>
              <a:rect l="l" t="t" r="r" b="b"/>
              <a:pathLst>
                <a:path w="12541" h="14008" extrusionOk="0">
                  <a:moveTo>
                    <a:pt x="6270" y="756"/>
                  </a:moveTo>
                  <a:cubicBezTo>
                    <a:pt x="6794" y="756"/>
                    <a:pt x="7058" y="1392"/>
                    <a:pt x="6685" y="1765"/>
                  </a:cubicBezTo>
                  <a:cubicBezTo>
                    <a:pt x="6567" y="1883"/>
                    <a:pt x="6421" y="1936"/>
                    <a:pt x="6277" y="1936"/>
                  </a:cubicBezTo>
                  <a:cubicBezTo>
                    <a:pt x="5974" y="1936"/>
                    <a:pt x="5680" y="1701"/>
                    <a:pt x="5680" y="1345"/>
                  </a:cubicBezTo>
                  <a:cubicBezTo>
                    <a:pt x="5680" y="1020"/>
                    <a:pt x="5945" y="756"/>
                    <a:pt x="6270" y="756"/>
                  </a:cubicBezTo>
                  <a:close/>
                  <a:moveTo>
                    <a:pt x="6272" y="2753"/>
                  </a:moveTo>
                  <a:cubicBezTo>
                    <a:pt x="6949" y="2753"/>
                    <a:pt x="7631" y="2884"/>
                    <a:pt x="8280" y="3152"/>
                  </a:cubicBezTo>
                  <a:cubicBezTo>
                    <a:pt x="10243" y="3964"/>
                    <a:pt x="11521" y="5879"/>
                    <a:pt x="11521" y="8007"/>
                  </a:cubicBezTo>
                  <a:cubicBezTo>
                    <a:pt x="11521" y="10904"/>
                    <a:pt x="9172" y="13253"/>
                    <a:pt x="6270" y="13258"/>
                  </a:cubicBezTo>
                  <a:cubicBezTo>
                    <a:pt x="4147" y="13258"/>
                    <a:pt x="2232" y="11979"/>
                    <a:pt x="1416" y="10017"/>
                  </a:cubicBezTo>
                  <a:cubicBezTo>
                    <a:pt x="604" y="8054"/>
                    <a:pt x="1052" y="5794"/>
                    <a:pt x="2557" y="4294"/>
                  </a:cubicBezTo>
                  <a:cubicBezTo>
                    <a:pt x="3561" y="3287"/>
                    <a:pt x="4905" y="2753"/>
                    <a:pt x="6272" y="2753"/>
                  </a:cubicBezTo>
                  <a:close/>
                  <a:moveTo>
                    <a:pt x="6270" y="1"/>
                  </a:moveTo>
                  <a:cubicBezTo>
                    <a:pt x="5190" y="1"/>
                    <a:pt x="4553" y="1208"/>
                    <a:pt x="5161" y="2100"/>
                  </a:cubicBezTo>
                  <a:cubicBezTo>
                    <a:pt x="2114" y="2671"/>
                    <a:pt x="0" y="5473"/>
                    <a:pt x="288" y="8559"/>
                  </a:cubicBezTo>
                  <a:cubicBezTo>
                    <a:pt x="576" y="11649"/>
                    <a:pt x="3171" y="14008"/>
                    <a:pt x="6270" y="14008"/>
                  </a:cubicBezTo>
                  <a:cubicBezTo>
                    <a:pt x="9370" y="14008"/>
                    <a:pt x="11965" y="11649"/>
                    <a:pt x="12252" y="8559"/>
                  </a:cubicBezTo>
                  <a:cubicBezTo>
                    <a:pt x="12540" y="5473"/>
                    <a:pt x="10427" y="2671"/>
                    <a:pt x="7379" y="2100"/>
                  </a:cubicBezTo>
                  <a:cubicBezTo>
                    <a:pt x="7987" y="1208"/>
                    <a:pt x="7351" y="1"/>
                    <a:pt x="6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06" name="Google Shape;806;p58"/>
            <p:cNvSpPr/>
            <p:nvPr/>
          </p:nvSpPr>
          <p:spPr>
            <a:xfrm>
              <a:off x="5740888" y="3767400"/>
              <a:ext cx="233675" cy="224950"/>
            </a:xfrm>
            <a:custGeom>
              <a:avLst/>
              <a:gdLst/>
              <a:ahLst/>
              <a:cxnLst/>
              <a:rect l="l" t="t" r="r" b="b"/>
              <a:pathLst>
                <a:path w="9347" h="8998" extrusionOk="0">
                  <a:moveTo>
                    <a:pt x="4850" y="1175"/>
                  </a:moveTo>
                  <a:lnTo>
                    <a:pt x="6964" y="7048"/>
                  </a:lnTo>
                  <a:lnTo>
                    <a:pt x="4850" y="5723"/>
                  </a:lnTo>
                  <a:lnTo>
                    <a:pt x="2737" y="7048"/>
                  </a:lnTo>
                  <a:lnTo>
                    <a:pt x="4850" y="1175"/>
                  </a:lnTo>
                  <a:close/>
                  <a:moveTo>
                    <a:pt x="4850" y="0"/>
                  </a:moveTo>
                  <a:cubicBezTo>
                    <a:pt x="3029" y="0"/>
                    <a:pt x="1392" y="1099"/>
                    <a:pt x="694" y="2779"/>
                  </a:cubicBezTo>
                  <a:cubicBezTo>
                    <a:pt x="0" y="4458"/>
                    <a:pt x="382" y="6393"/>
                    <a:pt x="1670" y="7681"/>
                  </a:cubicBezTo>
                  <a:cubicBezTo>
                    <a:pt x="2530" y="8540"/>
                    <a:pt x="3681" y="8997"/>
                    <a:pt x="4854" y="8997"/>
                  </a:cubicBezTo>
                  <a:cubicBezTo>
                    <a:pt x="5432" y="8997"/>
                    <a:pt x="6016" y="8886"/>
                    <a:pt x="6572" y="8657"/>
                  </a:cubicBezTo>
                  <a:cubicBezTo>
                    <a:pt x="8252" y="7959"/>
                    <a:pt x="9346" y="6317"/>
                    <a:pt x="9346" y="4501"/>
                  </a:cubicBezTo>
                  <a:cubicBezTo>
                    <a:pt x="9346" y="2019"/>
                    <a:pt x="7332" y="5"/>
                    <a:pt x="48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807" name="Google Shape;807;p58"/>
          <p:cNvGrpSpPr/>
          <p:nvPr/>
        </p:nvGrpSpPr>
        <p:grpSpPr>
          <a:xfrm>
            <a:off x="5655552" y="2753456"/>
            <a:ext cx="291350" cy="350300"/>
            <a:chOff x="5716338" y="2454550"/>
            <a:chExt cx="291350" cy="350300"/>
          </a:xfrm>
        </p:grpSpPr>
        <p:sp>
          <p:nvSpPr>
            <p:cNvPr id="808" name="Google Shape;808;p58"/>
            <p:cNvSpPr/>
            <p:nvPr/>
          </p:nvSpPr>
          <p:spPr>
            <a:xfrm>
              <a:off x="5716338" y="2454550"/>
              <a:ext cx="146300" cy="350300"/>
            </a:xfrm>
            <a:custGeom>
              <a:avLst/>
              <a:gdLst/>
              <a:ahLst/>
              <a:cxnLst/>
              <a:rect l="l" t="t" r="r" b="b"/>
              <a:pathLst>
                <a:path w="5852" h="14012" extrusionOk="0">
                  <a:moveTo>
                    <a:pt x="756" y="0"/>
                  </a:moveTo>
                  <a:cubicBezTo>
                    <a:pt x="341" y="0"/>
                    <a:pt x="1" y="335"/>
                    <a:pt x="1" y="755"/>
                  </a:cubicBezTo>
                  <a:lnTo>
                    <a:pt x="1" y="13257"/>
                  </a:lnTo>
                  <a:cubicBezTo>
                    <a:pt x="1" y="13672"/>
                    <a:pt x="341" y="14012"/>
                    <a:pt x="756" y="14012"/>
                  </a:cubicBezTo>
                  <a:cubicBezTo>
                    <a:pt x="1171" y="14012"/>
                    <a:pt x="1511" y="13672"/>
                    <a:pt x="1511" y="13257"/>
                  </a:cubicBezTo>
                  <a:lnTo>
                    <a:pt x="1511" y="7860"/>
                  </a:lnTo>
                  <a:cubicBezTo>
                    <a:pt x="2220" y="8059"/>
                    <a:pt x="2918" y="8133"/>
                    <a:pt x="3615" y="8133"/>
                  </a:cubicBezTo>
                  <a:cubicBezTo>
                    <a:pt x="4357" y="8133"/>
                    <a:pt x="5098" y="8049"/>
                    <a:pt x="5851" y="7945"/>
                  </a:cubicBezTo>
                  <a:lnTo>
                    <a:pt x="5851" y="5208"/>
                  </a:lnTo>
                  <a:cubicBezTo>
                    <a:pt x="5101" y="5315"/>
                    <a:pt x="4363" y="5399"/>
                    <a:pt x="3625" y="5399"/>
                  </a:cubicBezTo>
                  <a:cubicBezTo>
                    <a:pt x="2924" y="5399"/>
                    <a:pt x="2223" y="5323"/>
                    <a:pt x="1511" y="5119"/>
                  </a:cubicBezTo>
                  <a:lnTo>
                    <a:pt x="1511" y="3614"/>
                  </a:lnTo>
                  <a:cubicBezTo>
                    <a:pt x="2223" y="3814"/>
                    <a:pt x="2923" y="3888"/>
                    <a:pt x="3624" y="3888"/>
                  </a:cubicBezTo>
                  <a:cubicBezTo>
                    <a:pt x="4362" y="3888"/>
                    <a:pt x="5100" y="3805"/>
                    <a:pt x="5851" y="3699"/>
                  </a:cubicBezTo>
                  <a:lnTo>
                    <a:pt x="5851" y="915"/>
                  </a:lnTo>
                  <a:cubicBezTo>
                    <a:pt x="5100" y="1022"/>
                    <a:pt x="4362" y="1105"/>
                    <a:pt x="3624" y="1105"/>
                  </a:cubicBezTo>
                  <a:cubicBezTo>
                    <a:pt x="2923" y="1105"/>
                    <a:pt x="2223" y="1030"/>
                    <a:pt x="1511" y="830"/>
                  </a:cubicBezTo>
                  <a:lnTo>
                    <a:pt x="1511" y="755"/>
                  </a:lnTo>
                  <a:cubicBezTo>
                    <a:pt x="1511" y="335"/>
                    <a:pt x="1171" y="0"/>
                    <a:pt x="7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09" name="Google Shape;809;p58"/>
            <p:cNvSpPr/>
            <p:nvPr/>
          </p:nvSpPr>
          <p:spPr>
            <a:xfrm>
              <a:off x="5900338" y="2574250"/>
              <a:ext cx="107350" cy="74450"/>
            </a:xfrm>
            <a:custGeom>
              <a:avLst/>
              <a:gdLst/>
              <a:ahLst/>
              <a:cxnLst/>
              <a:rect l="l" t="t" r="r" b="b"/>
              <a:pathLst>
                <a:path w="4294" h="2978" extrusionOk="0">
                  <a:moveTo>
                    <a:pt x="2281" y="1"/>
                  </a:moveTo>
                  <a:cubicBezTo>
                    <a:pt x="1517" y="1"/>
                    <a:pt x="752" y="88"/>
                    <a:pt x="1" y="199"/>
                  </a:cubicBezTo>
                  <a:lnTo>
                    <a:pt x="1" y="2930"/>
                  </a:lnTo>
                  <a:cubicBezTo>
                    <a:pt x="758" y="2822"/>
                    <a:pt x="1516" y="2733"/>
                    <a:pt x="2281" y="2733"/>
                  </a:cubicBezTo>
                  <a:cubicBezTo>
                    <a:pt x="2945" y="2733"/>
                    <a:pt x="3614" y="2800"/>
                    <a:pt x="4294" y="2978"/>
                  </a:cubicBezTo>
                  <a:lnTo>
                    <a:pt x="4294" y="251"/>
                  </a:lnTo>
                  <a:cubicBezTo>
                    <a:pt x="3630" y="69"/>
                    <a:pt x="2956" y="1"/>
                    <a:pt x="2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10" name="Google Shape;810;p58"/>
            <p:cNvSpPr/>
            <p:nvPr/>
          </p:nvSpPr>
          <p:spPr>
            <a:xfrm>
              <a:off x="5900338" y="2466825"/>
              <a:ext cx="107350" cy="76075"/>
            </a:xfrm>
            <a:custGeom>
              <a:avLst/>
              <a:gdLst/>
              <a:ahLst/>
              <a:cxnLst/>
              <a:rect l="l" t="t" r="r" b="b"/>
              <a:pathLst>
                <a:path w="4294" h="3043" extrusionOk="0">
                  <a:moveTo>
                    <a:pt x="2281" y="1"/>
                  </a:moveTo>
                  <a:cubicBezTo>
                    <a:pt x="1516" y="1"/>
                    <a:pt x="758" y="89"/>
                    <a:pt x="1" y="198"/>
                  </a:cubicBezTo>
                  <a:lnTo>
                    <a:pt x="1" y="2986"/>
                  </a:lnTo>
                  <a:cubicBezTo>
                    <a:pt x="749" y="2876"/>
                    <a:pt x="1511" y="2789"/>
                    <a:pt x="2272" y="2789"/>
                  </a:cubicBezTo>
                  <a:cubicBezTo>
                    <a:pt x="2950" y="2789"/>
                    <a:pt x="3627" y="2858"/>
                    <a:pt x="4294" y="3043"/>
                  </a:cubicBezTo>
                  <a:lnTo>
                    <a:pt x="4294" y="3038"/>
                  </a:lnTo>
                  <a:lnTo>
                    <a:pt x="4294" y="245"/>
                  </a:lnTo>
                  <a:cubicBezTo>
                    <a:pt x="3614" y="67"/>
                    <a:pt x="2945" y="1"/>
                    <a:pt x="2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811" name="Google Shape;811;p58"/>
          <p:cNvGrpSpPr/>
          <p:nvPr/>
        </p:nvGrpSpPr>
        <p:grpSpPr>
          <a:xfrm>
            <a:off x="5659842" y="2051347"/>
            <a:ext cx="262450" cy="351250"/>
            <a:chOff x="5731088" y="1888050"/>
            <a:chExt cx="262450" cy="351250"/>
          </a:xfrm>
        </p:grpSpPr>
        <p:sp>
          <p:nvSpPr>
            <p:cNvPr id="812" name="Google Shape;812;p58"/>
            <p:cNvSpPr/>
            <p:nvPr/>
          </p:nvSpPr>
          <p:spPr>
            <a:xfrm>
              <a:off x="5731088" y="1888050"/>
              <a:ext cx="262450" cy="351250"/>
            </a:xfrm>
            <a:custGeom>
              <a:avLst/>
              <a:gdLst/>
              <a:ahLst/>
              <a:cxnLst/>
              <a:rect l="l" t="t" r="r" b="b"/>
              <a:pathLst>
                <a:path w="10498" h="14050" extrusionOk="0">
                  <a:moveTo>
                    <a:pt x="5254" y="837"/>
                  </a:moveTo>
                  <a:cubicBezTo>
                    <a:pt x="5818" y="837"/>
                    <a:pt x="6388" y="946"/>
                    <a:pt x="6931" y="1170"/>
                  </a:cubicBezTo>
                  <a:cubicBezTo>
                    <a:pt x="8568" y="1850"/>
                    <a:pt x="9639" y="3449"/>
                    <a:pt x="9639" y="5228"/>
                  </a:cubicBezTo>
                  <a:cubicBezTo>
                    <a:pt x="9634" y="7648"/>
                    <a:pt x="7672" y="9611"/>
                    <a:pt x="5252" y="9615"/>
                  </a:cubicBezTo>
                  <a:cubicBezTo>
                    <a:pt x="3473" y="9615"/>
                    <a:pt x="1874" y="8544"/>
                    <a:pt x="1194" y="6902"/>
                  </a:cubicBezTo>
                  <a:cubicBezTo>
                    <a:pt x="515" y="5265"/>
                    <a:pt x="892" y="3378"/>
                    <a:pt x="2147" y="2123"/>
                  </a:cubicBezTo>
                  <a:cubicBezTo>
                    <a:pt x="2987" y="1283"/>
                    <a:pt x="4110" y="837"/>
                    <a:pt x="5254" y="837"/>
                  </a:cubicBezTo>
                  <a:close/>
                  <a:moveTo>
                    <a:pt x="5252" y="0"/>
                  </a:moveTo>
                  <a:cubicBezTo>
                    <a:pt x="2350" y="0"/>
                    <a:pt x="1" y="2350"/>
                    <a:pt x="1" y="5251"/>
                  </a:cubicBezTo>
                  <a:cubicBezTo>
                    <a:pt x="1" y="9700"/>
                    <a:pt x="5252" y="14050"/>
                    <a:pt x="5252" y="14050"/>
                  </a:cubicBezTo>
                  <a:cubicBezTo>
                    <a:pt x="5252" y="14050"/>
                    <a:pt x="10498" y="9700"/>
                    <a:pt x="10498" y="5251"/>
                  </a:cubicBezTo>
                  <a:cubicBezTo>
                    <a:pt x="10498" y="2350"/>
                    <a:pt x="8148" y="0"/>
                    <a:pt x="5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13" name="Google Shape;813;p58"/>
            <p:cNvSpPr/>
            <p:nvPr/>
          </p:nvSpPr>
          <p:spPr>
            <a:xfrm>
              <a:off x="5784413" y="1946425"/>
              <a:ext cx="150150" cy="144575"/>
            </a:xfrm>
            <a:custGeom>
              <a:avLst/>
              <a:gdLst/>
              <a:ahLst/>
              <a:cxnLst/>
              <a:rect l="l" t="t" r="r" b="b"/>
              <a:pathLst>
                <a:path w="6006" h="5783" extrusionOk="0">
                  <a:moveTo>
                    <a:pt x="3107" y="1509"/>
                  </a:moveTo>
                  <a:cubicBezTo>
                    <a:pt x="3816" y="1509"/>
                    <a:pt x="4496" y="2060"/>
                    <a:pt x="4496" y="2893"/>
                  </a:cubicBezTo>
                  <a:cubicBezTo>
                    <a:pt x="4496" y="3652"/>
                    <a:pt x="3878" y="4270"/>
                    <a:pt x="3119" y="4270"/>
                  </a:cubicBezTo>
                  <a:cubicBezTo>
                    <a:pt x="1887" y="4270"/>
                    <a:pt x="1274" y="2784"/>
                    <a:pt x="2142" y="1916"/>
                  </a:cubicBezTo>
                  <a:cubicBezTo>
                    <a:pt x="2423" y="1635"/>
                    <a:pt x="2768" y="1509"/>
                    <a:pt x="3107" y="1509"/>
                  </a:cubicBezTo>
                  <a:close/>
                  <a:moveTo>
                    <a:pt x="3119" y="1"/>
                  </a:moveTo>
                  <a:cubicBezTo>
                    <a:pt x="1949" y="1"/>
                    <a:pt x="897" y="708"/>
                    <a:pt x="448" y="1784"/>
                  </a:cubicBezTo>
                  <a:cubicBezTo>
                    <a:pt x="0" y="2864"/>
                    <a:pt x="245" y="4110"/>
                    <a:pt x="1076" y="4935"/>
                  </a:cubicBezTo>
                  <a:cubicBezTo>
                    <a:pt x="1629" y="5488"/>
                    <a:pt x="2367" y="5783"/>
                    <a:pt x="3119" y="5783"/>
                  </a:cubicBezTo>
                  <a:cubicBezTo>
                    <a:pt x="3491" y="5783"/>
                    <a:pt x="3865" y="5711"/>
                    <a:pt x="4223" y="5563"/>
                  </a:cubicBezTo>
                  <a:cubicBezTo>
                    <a:pt x="5303" y="5115"/>
                    <a:pt x="6006" y="4063"/>
                    <a:pt x="6006" y="2893"/>
                  </a:cubicBezTo>
                  <a:cubicBezTo>
                    <a:pt x="6006" y="1298"/>
                    <a:pt x="4713" y="1"/>
                    <a:pt x="3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814" name="Google Shape;814;p58"/>
          <p:cNvGrpSpPr/>
          <p:nvPr/>
        </p:nvGrpSpPr>
        <p:grpSpPr>
          <a:xfrm>
            <a:off x="5609179" y="1361125"/>
            <a:ext cx="363775" cy="349925"/>
            <a:chOff x="5673063" y="1220700"/>
            <a:chExt cx="363775" cy="349925"/>
          </a:xfrm>
        </p:grpSpPr>
        <p:sp>
          <p:nvSpPr>
            <p:cNvPr id="815" name="Google Shape;815;p58"/>
            <p:cNvSpPr/>
            <p:nvPr/>
          </p:nvSpPr>
          <p:spPr>
            <a:xfrm>
              <a:off x="5673063" y="1220700"/>
              <a:ext cx="363775" cy="349925"/>
            </a:xfrm>
            <a:custGeom>
              <a:avLst/>
              <a:gdLst/>
              <a:ahLst/>
              <a:cxnLst/>
              <a:rect l="l" t="t" r="r" b="b"/>
              <a:pathLst>
                <a:path w="14551" h="13997" extrusionOk="0">
                  <a:moveTo>
                    <a:pt x="4199" y="1732"/>
                  </a:moveTo>
                  <a:lnTo>
                    <a:pt x="6469" y="5280"/>
                  </a:lnTo>
                  <a:cubicBezTo>
                    <a:pt x="6799" y="5071"/>
                    <a:pt x="7176" y="4966"/>
                    <a:pt x="7552" y="4966"/>
                  </a:cubicBezTo>
                  <a:cubicBezTo>
                    <a:pt x="7933" y="4966"/>
                    <a:pt x="8314" y="5074"/>
                    <a:pt x="8648" y="5290"/>
                  </a:cubicBezTo>
                  <a:lnTo>
                    <a:pt x="10918" y="1737"/>
                  </a:lnTo>
                  <a:cubicBezTo>
                    <a:pt x="11295" y="1982"/>
                    <a:pt x="11649" y="2265"/>
                    <a:pt x="11965" y="2586"/>
                  </a:cubicBezTo>
                  <a:cubicBezTo>
                    <a:pt x="13074" y="3681"/>
                    <a:pt x="13720" y="5157"/>
                    <a:pt x="13786" y="6719"/>
                  </a:cubicBezTo>
                  <a:lnTo>
                    <a:pt x="9582" y="6903"/>
                  </a:lnTo>
                  <a:lnTo>
                    <a:pt x="9582" y="6997"/>
                  </a:lnTo>
                  <a:cubicBezTo>
                    <a:pt x="9582" y="7748"/>
                    <a:pt x="9167" y="8436"/>
                    <a:pt x="8507" y="8790"/>
                  </a:cubicBezTo>
                  <a:lnTo>
                    <a:pt x="10446" y="12531"/>
                  </a:lnTo>
                  <a:cubicBezTo>
                    <a:pt x="9538" y="13004"/>
                    <a:pt x="8542" y="13241"/>
                    <a:pt x="7547" y="13241"/>
                  </a:cubicBezTo>
                  <a:cubicBezTo>
                    <a:pt x="6566" y="13241"/>
                    <a:pt x="5584" y="13011"/>
                    <a:pt x="4685" y="12550"/>
                  </a:cubicBezTo>
                  <a:lnTo>
                    <a:pt x="4690" y="12550"/>
                  </a:lnTo>
                  <a:lnTo>
                    <a:pt x="6629" y="8809"/>
                  </a:lnTo>
                  <a:cubicBezTo>
                    <a:pt x="5950" y="8465"/>
                    <a:pt x="5520" y="7762"/>
                    <a:pt x="5520" y="6997"/>
                  </a:cubicBezTo>
                  <a:lnTo>
                    <a:pt x="5520" y="6917"/>
                  </a:lnTo>
                  <a:lnTo>
                    <a:pt x="1312" y="6733"/>
                  </a:lnTo>
                  <a:cubicBezTo>
                    <a:pt x="1378" y="5167"/>
                    <a:pt x="2029" y="3690"/>
                    <a:pt x="3138" y="2586"/>
                  </a:cubicBezTo>
                  <a:cubicBezTo>
                    <a:pt x="3459" y="2265"/>
                    <a:pt x="3812" y="1978"/>
                    <a:pt x="4199" y="1732"/>
                  </a:cubicBezTo>
                  <a:close/>
                  <a:moveTo>
                    <a:pt x="7549" y="1"/>
                  </a:moveTo>
                  <a:cubicBezTo>
                    <a:pt x="4718" y="1"/>
                    <a:pt x="2171" y="1704"/>
                    <a:pt x="1086" y="4322"/>
                  </a:cubicBezTo>
                  <a:cubicBezTo>
                    <a:pt x="0" y="6936"/>
                    <a:pt x="600" y="9946"/>
                    <a:pt x="2605" y="11946"/>
                  </a:cubicBezTo>
                  <a:cubicBezTo>
                    <a:pt x="3944" y="13285"/>
                    <a:pt x="5735" y="13996"/>
                    <a:pt x="7557" y="13996"/>
                  </a:cubicBezTo>
                  <a:cubicBezTo>
                    <a:pt x="8457" y="13996"/>
                    <a:pt x="9364" y="13823"/>
                    <a:pt x="10229" y="13466"/>
                  </a:cubicBezTo>
                  <a:cubicBezTo>
                    <a:pt x="12842" y="12380"/>
                    <a:pt x="14550" y="9828"/>
                    <a:pt x="14550" y="6997"/>
                  </a:cubicBezTo>
                  <a:cubicBezTo>
                    <a:pt x="14550" y="3134"/>
                    <a:pt x="11418" y="1"/>
                    <a:pt x="7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16" name="Google Shape;816;p58"/>
            <p:cNvSpPr/>
            <p:nvPr/>
          </p:nvSpPr>
          <p:spPr>
            <a:xfrm>
              <a:off x="5829938" y="1363650"/>
              <a:ext cx="74675" cy="63950"/>
            </a:xfrm>
            <a:custGeom>
              <a:avLst/>
              <a:gdLst/>
              <a:ahLst/>
              <a:cxnLst/>
              <a:rect l="l" t="t" r="r" b="b"/>
              <a:pathLst>
                <a:path w="2987" h="2558" extrusionOk="0">
                  <a:moveTo>
                    <a:pt x="1284" y="0"/>
                  </a:moveTo>
                  <a:cubicBezTo>
                    <a:pt x="628" y="0"/>
                    <a:pt x="0" y="510"/>
                    <a:pt x="0" y="1279"/>
                  </a:cubicBezTo>
                  <a:cubicBezTo>
                    <a:pt x="0" y="1987"/>
                    <a:pt x="571" y="2558"/>
                    <a:pt x="1274" y="2558"/>
                  </a:cubicBezTo>
                  <a:cubicBezTo>
                    <a:pt x="2416" y="2558"/>
                    <a:pt x="2987" y="1180"/>
                    <a:pt x="2180" y="378"/>
                  </a:cubicBezTo>
                  <a:cubicBezTo>
                    <a:pt x="1919" y="117"/>
                    <a:pt x="1598" y="0"/>
                    <a:pt x="1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817" name="Google Shape;817;p58"/>
          <p:cNvSpPr/>
          <p:nvPr/>
        </p:nvSpPr>
        <p:spPr>
          <a:xfrm>
            <a:off x="3987011" y="4144688"/>
            <a:ext cx="350550" cy="311400"/>
          </a:xfrm>
          <a:custGeom>
            <a:avLst/>
            <a:gdLst/>
            <a:ahLst/>
            <a:cxnLst/>
            <a:rect l="l" t="t" r="r" b="b"/>
            <a:pathLst>
              <a:path w="14022" h="12456" extrusionOk="0">
                <a:moveTo>
                  <a:pt x="11196" y="755"/>
                </a:moveTo>
                <a:cubicBezTo>
                  <a:pt x="11639" y="755"/>
                  <a:pt x="11988" y="1114"/>
                  <a:pt x="11983" y="1557"/>
                </a:cubicBezTo>
                <a:lnTo>
                  <a:pt x="11983" y="4671"/>
                </a:lnTo>
                <a:lnTo>
                  <a:pt x="1982" y="4671"/>
                </a:lnTo>
                <a:lnTo>
                  <a:pt x="1982" y="1557"/>
                </a:lnTo>
                <a:cubicBezTo>
                  <a:pt x="1991" y="1109"/>
                  <a:pt x="2354" y="755"/>
                  <a:pt x="2798" y="755"/>
                </a:cubicBezTo>
                <a:close/>
                <a:moveTo>
                  <a:pt x="7737" y="6275"/>
                </a:moveTo>
                <a:lnTo>
                  <a:pt x="7737" y="7832"/>
                </a:lnTo>
                <a:lnTo>
                  <a:pt x="9247" y="7832"/>
                </a:lnTo>
                <a:lnTo>
                  <a:pt x="9247" y="9342"/>
                </a:lnTo>
                <a:lnTo>
                  <a:pt x="7737" y="9342"/>
                </a:lnTo>
                <a:lnTo>
                  <a:pt x="7737" y="10851"/>
                </a:lnTo>
                <a:lnTo>
                  <a:pt x="6228" y="10851"/>
                </a:lnTo>
                <a:lnTo>
                  <a:pt x="6228" y="9342"/>
                </a:lnTo>
                <a:lnTo>
                  <a:pt x="4671" y="9342"/>
                </a:lnTo>
                <a:lnTo>
                  <a:pt x="4671" y="7832"/>
                </a:lnTo>
                <a:lnTo>
                  <a:pt x="6228" y="7832"/>
                </a:lnTo>
                <a:lnTo>
                  <a:pt x="6228" y="6275"/>
                </a:lnTo>
                <a:close/>
                <a:moveTo>
                  <a:pt x="2798" y="0"/>
                </a:moveTo>
                <a:cubicBezTo>
                  <a:pt x="1934" y="0"/>
                  <a:pt x="1236" y="694"/>
                  <a:pt x="1227" y="1557"/>
                </a:cubicBezTo>
                <a:lnTo>
                  <a:pt x="1227" y="4671"/>
                </a:lnTo>
                <a:lnTo>
                  <a:pt x="1194" y="4671"/>
                </a:lnTo>
                <a:cubicBezTo>
                  <a:pt x="1191" y="4671"/>
                  <a:pt x="1188" y="4671"/>
                  <a:pt x="1185" y="4671"/>
                </a:cubicBezTo>
                <a:cubicBezTo>
                  <a:pt x="538" y="4671"/>
                  <a:pt x="9" y="5198"/>
                  <a:pt x="0" y="5850"/>
                </a:cubicBezTo>
                <a:lnTo>
                  <a:pt x="0" y="11276"/>
                </a:lnTo>
                <a:cubicBezTo>
                  <a:pt x="10" y="11927"/>
                  <a:pt x="543" y="12455"/>
                  <a:pt x="1194" y="12455"/>
                </a:cubicBezTo>
                <a:lnTo>
                  <a:pt x="12847" y="12455"/>
                </a:lnTo>
                <a:cubicBezTo>
                  <a:pt x="13498" y="12451"/>
                  <a:pt x="14021" y="11922"/>
                  <a:pt x="14012" y="11276"/>
                </a:cubicBezTo>
                <a:lnTo>
                  <a:pt x="14012" y="5850"/>
                </a:lnTo>
                <a:cubicBezTo>
                  <a:pt x="14021" y="5199"/>
                  <a:pt x="13498" y="4671"/>
                  <a:pt x="12847" y="4671"/>
                </a:cubicBezTo>
                <a:lnTo>
                  <a:pt x="12743" y="4671"/>
                </a:lnTo>
                <a:lnTo>
                  <a:pt x="12743" y="1557"/>
                </a:lnTo>
                <a:cubicBezTo>
                  <a:pt x="12748" y="699"/>
                  <a:pt x="12054" y="0"/>
                  <a:pt x="112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818" name="Google Shape;818;p58"/>
          <p:cNvGrpSpPr/>
          <p:nvPr/>
        </p:nvGrpSpPr>
        <p:grpSpPr>
          <a:xfrm>
            <a:off x="3955338" y="1915574"/>
            <a:ext cx="397087" cy="542558"/>
            <a:chOff x="4128419" y="1888175"/>
            <a:chExt cx="256469" cy="350425"/>
          </a:xfrm>
        </p:grpSpPr>
        <p:sp>
          <p:nvSpPr>
            <p:cNvPr id="819" name="Google Shape;819;p58"/>
            <p:cNvSpPr/>
            <p:nvPr/>
          </p:nvSpPr>
          <p:spPr>
            <a:xfrm>
              <a:off x="4177638" y="1888175"/>
              <a:ext cx="207250" cy="350425"/>
            </a:xfrm>
            <a:custGeom>
              <a:avLst/>
              <a:gdLst/>
              <a:ahLst/>
              <a:cxnLst/>
              <a:rect l="l" t="t" r="r" b="b"/>
              <a:pathLst>
                <a:path w="8290" h="14017" extrusionOk="0">
                  <a:moveTo>
                    <a:pt x="2449" y="0"/>
                  </a:moveTo>
                  <a:cubicBezTo>
                    <a:pt x="2081" y="0"/>
                    <a:pt x="1764" y="264"/>
                    <a:pt x="1703" y="623"/>
                  </a:cubicBezTo>
                  <a:cubicBezTo>
                    <a:pt x="1637" y="986"/>
                    <a:pt x="1845" y="1340"/>
                    <a:pt x="2189" y="1467"/>
                  </a:cubicBezTo>
                  <a:lnTo>
                    <a:pt x="2227" y="1467"/>
                  </a:lnTo>
                  <a:cubicBezTo>
                    <a:pt x="2229" y="1467"/>
                    <a:pt x="2232" y="1467"/>
                    <a:pt x="2234" y="1467"/>
                  </a:cubicBezTo>
                  <a:cubicBezTo>
                    <a:pt x="3395" y="1467"/>
                    <a:pt x="4198" y="2630"/>
                    <a:pt x="3788" y="3718"/>
                  </a:cubicBezTo>
                  <a:cubicBezTo>
                    <a:pt x="3531" y="4408"/>
                    <a:pt x="2887" y="4799"/>
                    <a:pt x="2225" y="4799"/>
                  </a:cubicBezTo>
                  <a:cubicBezTo>
                    <a:pt x="1843" y="4799"/>
                    <a:pt x="1454" y="4668"/>
                    <a:pt x="1132" y="4388"/>
                  </a:cubicBezTo>
                  <a:cubicBezTo>
                    <a:pt x="429" y="5345"/>
                    <a:pt x="0" y="6638"/>
                    <a:pt x="0" y="8058"/>
                  </a:cubicBezTo>
                  <a:cubicBezTo>
                    <a:pt x="0" y="10002"/>
                    <a:pt x="807" y="11710"/>
                    <a:pt x="2015" y="12644"/>
                  </a:cubicBezTo>
                  <a:cubicBezTo>
                    <a:pt x="1406" y="13064"/>
                    <a:pt x="1708" y="14017"/>
                    <a:pt x="2449" y="14017"/>
                  </a:cubicBezTo>
                  <a:lnTo>
                    <a:pt x="5845" y="14017"/>
                  </a:lnTo>
                  <a:cubicBezTo>
                    <a:pt x="6581" y="14017"/>
                    <a:pt x="6879" y="13064"/>
                    <a:pt x="6275" y="12644"/>
                  </a:cubicBezTo>
                  <a:cubicBezTo>
                    <a:pt x="7483" y="11710"/>
                    <a:pt x="8289" y="10007"/>
                    <a:pt x="8289" y="8058"/>
                  </a:cubicBezTo>
                  <a:cubicBezTo>
                    <a:pt x="8289" y="6180"/>
                    <a:pt x="7539" y="4534"/>
                    <a:pt x="6407" y="3576"/>
                  </a:cubicBezTo>
                  <a:lnTo>
                    <a:pt x="5657" y="1510"/>
                  </a:lnTo>
                  <a:lnTo>
                    <a:pt x="5845" y="1510"/>
                  </a:lnTo>
                  <a:cubicBezTo>
                    <a:pt x="6251" y="1500"/>
                    <a:pt x="6577" y="1165"/>
                    <a:pt x="6577" y="755"/>
                  </a:cubicBezTo>
                  <a:cubicBezTo>
                    <a:pt x="6577" y="349"/>
                    <a:pt x="6251" y="14"/>
                    <a:pt x="58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20" name="Google Shape;820;p58"/>
            <p:cNvSpPr/>
            <p:nvPr/>
          </p:nvSpPr>
          <p:spPr>
            <a:xfrm>
              <a:off x="4128419" y="1942079"/>
              <a:ext cx="76925" cy="181900"/>
            </a:xfrm>
            <a:custGeom>
              <a:avLst/>
              <a:gdLst/>
              <a:ahLst/>
              <a:cxnLst/>
              <a:rect l="l" t="t" r="r" b="b"/>
              <a:pathLst>
                <a:path w="3077" h="7276" extrusionOk="0">
                  <a:moveTo>
                    <a:pt x="3077" y="1"/>
                  </a:moveTo>
                  <a:lnTo>
                    <a:pt x="1" y="1284"/>
                  </a:lnTo>
                  <a:lnTo>
                    <a:pt x="1" y="6521"/>
                  </a:lnTo>
                  <a:cubicBezTo>
                    <a:pt x="1" y="6936"/>
                    <a:pt x="340" y="7276"/>
                    <a:pt x="755" y="7276"/>
                  </a:cubicBezTo>
                  <a:cubicBezTo>
                    <a:pt x="1175" y="7276"/>
                    <a:pt x="1510" y="6936"/>
                    <a:pt x="1510" y="6521"/>
                  </a:cubicBezTo>
                  <a:lnTo>
                    <a:pt x="1510" y="2289"/>
                  </a:lnTo>
                  <a:lnTo>
                    <a:pt x="2784" y="1761"/>
                  </a:lnTo>
                  <a:cubicBezTo>
                    <a:pt x="2534" y="1166"/>
                    <a:pt x="2647" y="482"/>
                    <a:pt x="30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821" name="Google Shape;821;p58"/>
            <p:cNvSpPr/>
            <p:nvPr/>
          </p:nvSpPr>
          <p:spPr>
            <a:xfrm>
              <a:off x="4210538" y="1943650"/>
              <a:ext cx="53325" cy="45725"/>
            </a:xfrm>
            <a:custGeom>
              <a:avLst/>
              <a:gdLst/>
              <a:ahLst/>
              <a:cxnLst/>
              <a:rect l="l" t="t" r="r" b="b"/>
              <a:pathLst>
                <a:path w="2133" h="1829" extrusionOk="0">
                  <a:moveTo>
                    <a:pt x="920" y="1"/>
                  </a:moveTo>
                  <a:cubicBezTo>
                    <a:pt x="450" y="1"/>
                    <a:pt x="0" y="364"/>
                    <a:pt x="0" y="914"/>
                  </a:cubicBezTo>
                  <a:cubicBezTo>
                    <a:pt x="0" y="1418"/>
                    <a:pt x="406" y="1824"/>
                    <a:pt x="911" y="1829"/>
                  </a:cubicBezTo>
                  <a:cubicBezTo>
                    <a:pt x="1722" y="1829"/>
                    <a:pt x="2133" y="843"/>
                    <a:pt x="1557" y="267"/>
                  </a:cubicBezTo>
                  <a:cubicBezTo>
                    <a:pt x="1371" y="83"/>
                    <a:pt x="1143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822" name="Google Shape;822;p58"/>
          <p:cNvSpPr/>
          <p:nvPr/>
        </p:nvSpPr>
        <p:spPr>
          <a:xfrm>
            <a:off x="4112986" y="2951569"/>
            <a:ext cx="352600" cy="173300"/>
          </a:xfrm>
          <a:custGeom>
            <a:avLst/>
            <a:gdLst/>
            <a:ahLst/>
            <a:cxnLst/>
            <a:rect l="l" t="t" r="r" b="b"/>
            <a:pathLst>
              <a:path w="14104" h="6932" extrusionOk="0">
                <a:moveTo>
                  <a:pt x="10221" y="5379"/>
                </a:moveTo>
                <a:lnTo>
                  <a:pt x="10221" y="6181"/>
                </a:lnTo>
                <a:lnTo>
                  <a:pt x="6682" y="6181"/>
                </a:lnTo>
                <a:lnTo>
                  <a:pt x="6682" y="5379"/>
                </a:lnTo>
                <a:close/>
                <a:moveTo>
                  <a:pt x="2026" y="0"/>
                </a:moveTo>
                <a:cubicBezTo>
                  <a:pt x="1818" y="0"/>
                  <a:pt x="1649" y="170"/>
                  <a:pt x="1649" y="378"/>
                </a:cubicBezTo>
                <a:cubicBezTo>
                  <a:pt x="1649" y="585"/>
                  <a:pt x="1818" y="755"/>
                  <a:pt x="2026" y="755"/>
                </a:cubicBezTo>
                <a:lnTo>
                  <a:pt x="7484" y="755"/>
                </a:lnTo>
                <a:lnTo>
                  <a:pt x="7484" y="1510"/>
                </a:lnTo>
                <a:lnTo>
                  <a:pt x="5984" y="1510"/>
                </a:lnTo>
                <a:cubicBezTo>
                  <a:pt x="5338" y="1520"/>
                  <a:pt x="4814" y="2043"/>
                  <a:pt x="4809" y="2690"/>
                </a:cubicBezTo>
                <a:lnTo>
                  <a:pt x="1545" y="2690"/>
                </a:lnTo>
                <a:lnTo>
                  <a:pt x="813" y="1685"/>
                </a:lnTo>
                <a:cubicBezTo>
                  <a:pt x="731" y="1576"/>
                  <a:pt x="626" y="1531"/>
                  <a:pt x="523" y="1531"/>
                </a:cubicBezTo>
                <a:cubicBezTo>
                  <a:pt x="254" y="1531"/>
                  <a:pt x="0" y="1838"/>
                  <a:pt x="205" y="2128"/>
                </a:cubicBezTo>
                <a:lnTo>
                  <a:pt x="1163" y="3440"/>
                </a:lnTo>
                <a:lnTo>
                  <a:pt x="4795" y="3440"/>
                </a:lnTo>
                <a:lnTo>
                  <a:pt x="4795" y="4185"/>
                </a:lnTo>
                <a:cubicBezTo>
                  <a:pt x="4795" y="4817"/>
                  <a:pt x="5314" y="5350"/>
                  <a:pt x="5928" y="5374"/>
                </a:cubicBezTo>
                <a:lnTo>
                  <a:pt x="5928" y="6176"/>
                </a:lnTo>
                <a:lnTo>
                  <a:pt x="5234" y="6176"/>
                </a:lnTo>
                <a:cubicBezTo>
                  <a:pt x="5231" y="6176"/>
                  <a:pt x="5228" y="6176"/>
                  <a:pt x="5225" y="6176"/>
                </a:cubicBezTo>
                <a:cubicBezTo>
                  <a:pt x="5017" y="6176"/>
                  <a:pt x="4843" y="6344"/>
                  <a:pt x="4843" y="6553"/>
                </a:cubicBezTo>
                <a:cubicBezTo>
                  <a:pt x="4843" y="6765"/>
                  <a:pt x="5012" y="6931"/>
                  <a:pt x="5217" y="6931"/>
                </a:cubicBezTo>
                <a:cubicBezTo>
                  <a:pt x="5223" y="6931"/>
                  <a:pt x="5228" y="6931"/>
                  <a:pt x="5234" y="6931"/>
                </a:cubicBezTo>
                <a:lnTo>
                  <a:pt x="11650" y="6931"/>
                </a:lnTo>
                <a:cubicBezTo>
                  <a:pt x="11656" y="6931"/>
                  <a:pt x="11662" y="6931"/>
                  <a:pt x="11667" y="6931"/>
                </a:cubicBezTo>
                <a:cubicBezTo>
                  <a:pt x="11872" y="6931"/>
                  <a:pt x="12042" y="6765"/>
                  <a:pt x="12042" y="6553"/>
                </a:cubicBezTo>
                <a:cubicBezTo>
                  <a:pt x="12042" y="6344"/>
                  <a:pt x="11867" y="6176"/>
                  <a:pt x="11659" y="6176"/>
                </a:cubicBezTo>
                <a:cubicBezTo>
                  <a:pt x="11656" y="6176"/>
                  <a:pt x="11653" y="6176"/>
                  <a:pt x="11650" y="6176"/>
                </a:cubicBezTo>
                <a:lnTo>
                  <a:pt x="10976" y="6176"/>
                </a:lnTo>
                <a:lnTo>
                  <a:pt x="10976" y="5374"/>
                </a:lnTo>
                <a:lnTo>
                  <a:pt x="11367" y="5374"/>
                </a:lnTo>
                <a:cubicBezTo>
                  <a:pt x="12018" y="5374"/>
                  <a:pt x="12349" y="4874"/>
                  <a:pt x="12113" y="4270"/>
                </a:cubicBezTo>
                <a:lnTo>
                  <a:pt x="12084" y="4195"/>
                </a:lnTo>
                <a:lnTo>
                  <a:pt x="7102" y="4195"/>
                </a:lnTo>
                <a:lnTo>
                  <a:pt x="7102" y="2690"/>
                </a:lnTo>
                <a:lnTo>
                  <a:pt x="11485" y="2690"/>
                </a:lnTo>
                <a:lnTo>
                  <a:pt x="11457" y="2609"/>
                </a:lnTo>
                <a:cubicBezTo>
                  <a:pt x="11216" y="2010"/>
                  <a:pt x="10490" y="1510"/>
                  <a:pt x="9843" y="1510"/>
                </a:cubicBezTo>
                <a:lnTo>
                  <a:pt x="8235" y="1510"/>
                </a:lnTo>
                <a:lnTo>
                  <a:pt x="8235" y="755"/>
                </a:lnTo>
                <a:lnTo>
                  <a:pt x="13726" y="755"/>
                </a:lnTo>
                <a:cubicBezTo>
                  <a:pt x="13934" y="755"/>
                  <a:pt x="14104" y="585"/>
                  <a:pt x="14104" y="378"/>
                </a:cubicBezTo>
                <a:cubicBezTo>
                  <a:pt x="14104" y="170"/>
                  <a:pt x="13934" y="0"/>
                  <a:pt x="137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823" name="Google Shape;823;p58"/>
          <p:cNvGrpSpPr/>
          <p:nvPr/>
        </p:nvGrpSpPr>
        <p:grpSpPr>
          <a:xfrm>
            <a:off x="4018136" y="3404809"/>
            <a:ext cx="288300" cy="350325"/>
            <a:chOff x="4111213" y="3085075"/>
            <a:chExt cx="288300" cy="350325"/>
          </a:xfrm>
        </p:grpSpPr>
        <p:sp>
          <p:nvSpPr>
            <p:cNvPr id="824" name="Google Shape;824;p58"/>
            <p:cNvSpPr/>
            <p:nvPr/>
          </p:nvSpPr>
          <p:spPr>
            <a:xfrm>
              <a:off x="4111213" y="3305050"/>
              <a:ext cx="288300" cy="130350"/>
            </a:xfrm>
            <a:custGeom>
              <a:avLst/>
              <a:gdLst/>
              <a:ahLst/>
              <a:cxnLst/>
              <a:rect l="l" t="t" r="r" b="b"/>
              <a:pathLst>
                <a:path w="11532" h="5214" extrusionOk="0">
                  <a:moveTo>
                    <a:pt x="8819" y="1274"/>
                  </a:moveTo>
                  <a:lnTo>
                    <a:pt x="9040" y="1958"/>
                  </a:lnTo>
                  <a:lnTo>
                    <a:pt x="9757" y="1958"/>
                  </a:lnTo>
                  <a:lnTo>
                    <a:pt x="9177" y="2378"/>
                  </a:lnTo>
                  <a:lnTo>
                    <a:pt x="9399" y="3062"/>
                  </a:lnTo>
                  <a:lnTo>
                    <a:pt x="8819" y="2642"/>
                  </a:lnTo>
                  <a:lnTo>
                    <a:pt x="8238" y="3062"/>
                  </a:lnTo>
                  <a:lnTo>
                    <a:pt x="8460" y="2378"/>
                  </a:lnTo>
                  <a:lnTo>
                    <a:pt x="7880" y="1958"/>
                  </a:lnTo>
                  <a:lnTo>
                    <a:pt x="8597" y="1958"/>
                  </a:lnTo>
                  <a:lnTo>
                    <a:pt x="8819" y="1274"/>
                  </a:lnTo>
                  <a:close/>
                  <a:moveTo>
                    <a:pt x="8795" y="0"/>
                  </a:moveTo>
                  <a:lnTo>
                    <a:pt x="6455" y="1784"/>
                  </a:lnTo>
                  <a:lnTo>
                    <a:pt x="5733" y="614"/>
                  </a:lnTo>
                  <a:lnTo>
                    <a:pt x="4964" y="1784"/>
                  </a:lnTo>
                  <a:lnTo>
                    <a:pt x="2695" y="19"/>
                  </a:lnTo>
                  <a:cubicBezTo>
                    <a:pt x="1077" y="764"/>
                    <a:pt x="1" y="2336"/>
                    <a:pt x="1" y="5213"/>
                  </a:cubicBezTo>
                  <a:lnTo>
                    <a:pt x="11531" y="5213"/>
                  </a:lnTo>
                  <a:cubicBezTo>
                    <a:pt x="11531" y="2288"/>
                    <a:pt x="10437" y="741"/>
                    <a:pt x="8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25" name="Google Shape;825;p58"/>
            <p:cNvSpPr/>
            <p:nvPr/>
          </p:nvSpPr>
          <p:spPr>
            <a:xfrm>
              <a:off x="4153438" y="3190175"/>
              <a:ext cx="203725" cy="130225"/>
            </a:xfrm>
            <a:custGeom>
              <a:avLst/>
              <a:gdLst/>
              <a:ahLst/>
              <a:cxnLst/>
              <a:rect l="l" t="t" r="r" b="b"/>
              <a:pathLst>
                <a:path w="8149" h="5209" extrusionOk="0">
                  <a:moveTo>
                    <a:pt x="440" y="0"/>
                  </a:moveTo>
                  <a:cubicBezTo>
                    <a:pt x="1" y="1637"/>
                    <a:pt x="713" y="3369"/>
                    <a:pt x="2176" y="4222"/>
                  </a:cubicBezTo>
                  <a:lnTo>
                    <a:pt x="4044" y="5209"/>
                  </a:lnTo>
                  <a:lnTo>
                    <a:pt x="5974" y="4222"/>
                  </a:lnTo>
                  <a:lnTo>
                    <a:pt x="5969" y="4222"/>
                  </a:lnTo>
                  <a:cubicBezTo>
                    <a:pt x="7436" y="3369"/>
                    <a:pt x="8149" y="1642"/>
                    <a:pt x="7710" y="0"/>
                  </a:cubicBezTo>
                  <a:lnTo>
                    <a:pt x="7710" y="0"/>
                  </a:lnTo>
                  <a:cubicBezTo>
                    <a:pt x="6969" y="373"/>
                    <a:pt x="5625" y="915"/>
                    <a:pt x="4077" y="915"/>
                  </a:cubicBezTo>
                  <a:cubicBezTo>
                    <a:pt x="2525" y="915"/>
                    <a:pt x="1185" y="373"/>
                    <a:pt x="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26" name="Google Shape;826;p58"/>
            <p:cNvSpPr/>
            <p:nvPr/>
          </p:nvSpPr>
          <p:spPr>
            <a:xfrm>
              <a:off x="4156388" y="3085075"/>
              <a:ext cx="197825" cy="76325"/>
            </a:xfrm>
            <a:custGeom>
              <a:avLst/>
              <a:gdLst/>
              <a:ahLst/>
              <a:cxnLst/>
              <a:rect l="l" t="t" r="r" b="b"/>
              <a:pathLst>
                <a:path w="7913" h="3053" extrusionOk="0">
                  <a:moveTo>
                    <a:pt x="3983" y="661"/>
                  </a:moveTo>
                  <a:cubicBezTo>
                    <a:pt x="4318" y="661"/>
                    <a:pt x="4487" y="1067"/>
                    <a:pt x="4247" y="1303"/>
                  </a:cubicBezTo>
                  <a:cubicBezTo>
                    <a:pt x="4170" y="1381"/>
                    <a:pt x="4076" y="1416"/>
                    <a:pt x="3983" y="1416"/>
                  </a:cubicBezTo>
                  <a:cubicBezTo>
                    <a:pt x="3790" y="1416"/>
                    <a:pt x="3605" y="1265"/>
                    <a:pt x="3605" y="1038"/>
                  </a:cubicBezTo>
                  <a:cubicBezTo>
                    <a:pt x="3605" y="831"/>
                    <a:pt x="3770" y="661"/>
                    <a:pt x="3983" y="661"/>
                  </a:cubicBezTo>
                  <a:close/>
                  <a:moveTo>
                    <a:pt x="3959" y="0"/>
                  </a:moveTo>
                  <a:cubicBezTo>
                    <a:pt x="2879" y="0"/>
                    <a:pt x="2062" y="623"/>
                    <a:pt x="1416" y="1180"/>
                  </a:cubicBezTo>
                  <a:cubicBezTo>
                    <a:pt x="661" y="1826"/>
                    <a:pt x="15" y="2468"/>
                    <a:pt x="1" y="3053"/>
                  </a:cubicBezTo>
                  <a:cubicBezTo>
                    <a:pt x="624" y="2704"/>
                    <a:pt x="2147" y="1968"/>
                    <a:pt x="3954" y="1968"/>
                  </a:cubicBezTo>
                  <a:lnTo>
                    <a:pt x="3959" y="1968"/>
                  </a:lnTo>
                  <a:cubicBezTo>
                    <a:pt x="5766" y="1968"/>
                    <a:pt x="7290" y="2704"/>
                    <a:pt x="7913" y="3053"/>
                  </a:cubicBezTo>
                  <a:cubicBezTo>
                    <a:pt x="7898" y="2468"/>
                    <a:pt x="7252" y="1831"/>
                    <a:pt x="6497" y="1180"/>
                  </a:cubicBezTo>
                  <a:cubicBezTo>
                    <a:pt x="5851" y="623"/>
                    <a:pt x="5035" y="0"/>
                    <a:pt x="39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27" name="Google Shape;827;p58"/>
            <p:cNvSpPr/>
            <p:nvPr/>
          </p:nvSpPr>
          <p:spPr>
            <a:xfrm>
              <a:off x="4173613" y="3153125"/>
              <a:ext cx="163375" cy="41075"/>
            </a:xfrm>
            <a:custGeom>
              <a:avLst/>
              <a:gdLst/>
              <a:ahLst/>
              <a:cxnLst/>
              <a:rect l="l" t="t" r="r" b="b"/>
              <a:pathLst>
                <a:path w="6535" h="1643" extrusionOk="0">
                  <a:moveTo>
                    <a:pt x="3270" y="1"/>
                  </a:moveTo>
                  <a:cubicBezTo>
                    <a:pt x="1897" y="1"/>
                    <a:pt x="680" y="482"/>
                    <a:pt x="1" y="822"/>
                  </a:cubicBezTo>
                  <a:cubicBezTo>
                    <a:pt x="680" y="1157"/>
                    <a:pt x="1897" y="1642"/>
                    <a:pt x="3270" y="1642"/>
                  </a:cubicBezTo>
                  <a:cubicBezTo>
                    <a:pt x="4638" y="1642"/>
                    <a:pt x="5855" y="1157"/>
                    <a:pt x="6535" y="822"/>
                  </a:cubicBezTo>
                  <a:cubicBezTo>
                    <a:pt x="5855" y="487"/>
                    <a:pt x="4638" y="1"/>
                    <a:pt x="3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828" name="Google Shape;828;p58"/>
          <p:cNvSpPr/>
          <p:nvPr/>
        </p:nvSpPr>
        <p:spPr>
          <a:xfrm>
            <a:off x="3985949" y="1359750"/>
            <a:ext cx="352675" cy="352675"/>
          </a:xfrm>
          <a:custGeom>
            <a:avLst/>
            <a:gdLst/>
            <a:ahLst/>
            <a:cxnLst/>
            <a:rect l="l" t="t" r="r" b="b"/>
            <a:pathLst>
              <a:path w="14107" h="14107" extrusionOk="0">
                <a:moveTo>
                  <a:pt x="6681" y="3095"/>
                </a:moveTo>
                <a:lnTo>
                  <a:pt x="6681" y="6143"/>
                </a:lnTo>
                <a:lnTo>
                  <a:pt x="4534" y="3996"/>
                </a:lnTo>
                <a:cubicBezTo>
                  <a:pt x="5143" y="3486"/>
                  <a:pt x="5893" y="3170"/>
                  <a:pt x="6681" y="3095"/>
                </a:cubicBezTo>
                <a:close/>
                <a:moveTo>
                  <a:pt x="7436" y="3095"/>
                </a:moveTo>
                <a:cubicBezTo>
                  <a:pt x="8228" y="3161"/>
                  <a:pt x="8979" y="3477"/>
                  <a:pt x="9582" y="3996"/>
                </a:cubicBezTo>
                <a:lnTo>
                  <a:pt x="7436" y="6143"/>
                </a:lnTo>
                <a:lnTo>
                  <a:pt x="7436" y="3095"/>
                </a:lnTo>
                <a:close/>
                <a:moveTo>
                  <a:pt x="4020" y="4534"/>
                </a:moveTo>
                <a:lnTo>
                  <a:pt x="6138" y="6652"/>
                </a:lnTo>
                <a:lnTo>
                  <a:pt x="3161" y="6652"/>
                </a:lnTo>
                <a:cubicBezTo>
                  <a:pt x="3227" y="5874"/>
                  <a:pt x="3529" y="5138"/>
                  <a:pt x="4020" y="4534"/>
                </a:cubicBezTo>
                <a:close/>
                <a:moveTo>
                  <a:pt x="10130" y="4534"/>
                </a:moveTo>
                <a:cubicBezTo>
                  <a:pt x="10620" y="5138"/>
                  <a:pt x="10922" y="5874"/>
                  <a:pt x="10988" y="6652"/>
                </a:cubicBezTo>
                <a:lnTo>
                  <a:pt x="8011" y="6652"/>
                </a:lnTo>
                <a:lnTo>
                  <a:pt x="10130" y="4534"/>
                </a:lnTo>
                <a:close/>
                <a:moveTo>
                  <a:pt x="6186" y="7407"/>
                </a:moveTo>
                <a:lnTo>
                  <a:pt x="4063" y="9530"/>
                </a:lnTo>
                <a:cubicBezTo>
                  <a:pt x="3558" y="8931"/>
                  <a:pt x="3246" y="8190"/>
                  <a:pt x="3166" y="7407"/>
                </a:cubicBezTo>
                <a:close/>
                <a:moveTo>
                  <a:pt x="10984" y="7407"/>
                </a:moveTo>
                <a:cubicBezTo>
                  <a:pt x="10903" y="8190"/>
                  <a:pt x="10592" y="8931"/>
                  <a:pt x="10087" y="9530"/>
                </a:cubicBezTo>
                <a:lnTo>
                  <a:pt x="7964" y="7407"/>
                </a:lnTo>
                <a:close/>
                <a:moveTo>
                  <a:pt x="6681" y="7964"/>
                </a:moveTo>
                <a:lnTo>
                  <a:pt x="6681" y="10922"/>
                </a:lnTo>
                <a:cubicBezTo>
                  <a:pt x="5917" y="10842"/>
                  <a:pt x="5190" y="10540"/>
                  <a:pt x="4586" y="10063"/>
                </a:cubicBezTo>
                <a:lnTo>
                  <a:pt x="6681" y="7964"/>
                </a:lnTo>
                <a:close/>
                <a:moveTo>
                  <a:pt x="7436" y="7964"/>
                </a:moveTo>
                <a:lnTo>
                  <a:pt x="9530" y="10063"/>
                </a:lnTo>
                <a:cubicBezTo>
                  <a:pt x="8936" y="10549"/>
                  <a:pt x="8205" y="10851"/>
                  <a:pt x="7436" y="10922"/>
                </a:cubicBezTo>
                <a:lnTo>
                  <a:pt x="7436" y="7964"/>
                </a:lnTo>
                <a:close/>
                <a:moveTo>
                  <a:pt x="7058" y="0"/>
                </a:moveTo>
                <a:cubicBezTo>
                  <a:pt x="6851" y="0"/>
                  <a:pt x="6681" y="170"/>
                  <a:pt x="6681" y="377"/>
                </a:cubicBezTo>
                <a:lnTo>
                  <a:pt x="6681" y="1580"/>
                </a:lnTo>
                <a:cubicBezTo>
                  <a:pt x="5492" y="1661"/>
                  <a:pt x="4364" y="2132"/>
                  <a:pt x="3473" y="2925"/>
                </a:cubicBezTo>
                <a:lnTo>
                  <a:pt x="2619" y="2066"/>
                </a:lnTo>
                <a:cubicBezTo>
                  <a:pt x="2542" y="1980"/>
                  <a:pt x="2436" y="1936"/>
                  <a:pt x="2331" y="1936"/>
                </a:cubicBezTo>
                <a:cubicBezTo>
                  <a:pt x="2236" y="1936"/>
                  <a:pt x="2141" y="1971"/>
                  <a:pt x="2067" y="2043"/>
                </a:cubicBezTo>
                <a:cubicBezTo>
                  <a:pt x="1911" y="2199"/>
                  <a:pt x="1921" y="2453"/>
                  <a:pt x="2086" y="2595"/>
                </a:cubicBezTo>
                <a:lnTo>
                  <a:pt x="2949" y="3463"/>
                </a:lnTo>
                <a:cubicBezTo>
                  <a:pt x="2180" y="4355"/>
                  <a:pt x="1722" y="5477"/>
                  <a:pt x="1647" y="6652"/>
                </a:cubicBezTo>
                <a:lnTo>
                  <a:pt x="373" y="6652"/>
                </a:lnTo>
                <a:cubicBezTo>
                  <a:pt x="166" y="6652"/>
                  <a:pt x="0" y="6822"/>
                  <a:pt x="0" y="7030"/>
                </a:cubicBezTo>
                <a:cubicBezTo>
                  <a:pt x="0" y="7237"/>
                  <a:pt x="166" y="7407"/>
                  <a:pt x="373" y="7407"/>
                </a:cubicBezTo>
                <a:lnTo>
                  <a:pt x="1647" y="7407"/>
                </a:lnTo>
                <a:cubicBezTo>
                  <a:pt x="1737" y="8591"/>
                  <a:pt x="2208" y="9714"/>
                  <a:pt x="2992" y="10601"/>
                </a:cubicBezTo>
                <a:lnTo>
                  <a:pt x="2086" y="11507"/>
                </a:lnTo>
                <a:cubicBezTo>
                  <a:pt x="1851" y="11782"/>
                  <a:pt x="2093" y="12135"/>
                  <a:pt x="2379" y="12135"/>
                </a:cubicBezTo>
                <a:cubicBezTo>
                  <a:pt x="2461" y="12135"/>
                  <a:pt x="2545" y="12107"/>
                  <a:pt x="2624" y="12040"/>
                </a:cubicBezTo>
                <a:lnTo>
                  <a:pt x="3525" y="11129"/>
                </a:lnTo>
                <a:cubicBezTo>
                  <a:pt x="4407" y="11889"/>
                  <a:pt x="5516" y="12347"/>
                  <a:pt x="6681" y="12431"/>
                </a:cubicBezTo>
                <a:lnTo>
                  <a:pt x="6681" y="13729"/>
                </a:lnTo>
                <a:cubicBezTo>
                  <a:pt x="6681" y="13936"/>
                  <a:pt x="6851" y="14106"/>
                  <a:pt x="7058" y="14106"/>
                </a:cubicBezTo>
                <a:cubicBezTo>
                  <a:pt x="7266" y="14106"/>
                  <a:pt x="7436" y="13936"/>
                  <a:pt x="7436" y="13729"/>
                </a:cubicBezTo>
                <a:lnTo>
                  <a:pt x="7436" y="12431"/>
                </a:lnTo>
                <a:cubicBezTo>
                  <a:pt x="8611" y="12356"/>
                  <a:pt x="9724" y="11898"/>
                  <a:pt x="10611" y="11129"/>
                </a:cubicBezTo>
                <a:lnTo>
                  <a:pt x="11526" y="12040"/>
                </a:lnTo>
                <a:cubicBezTo>
                  <a:pt x="11605" y="12108"/>
                  <a:pt x="11691" y="12138"/>
                  <a:pt x="11773" y="12138"/>
                </a:cubicBezTo>
                <a:cubicBezTo>
                  <a:pt x="12058" y="12138"/>
                  <a:pt x="12298" y="11785"/>
                  <a:pt x="12064" y="11507"/>
                </a:cubicBezTo>
                <a:lnTo>
                  <a:pt x="11158" y="10601"/>
                </a:lnTo>
                <a:cubicBezTo>
                  <a:pt x="11941" y="9714"/>
                  <a:pt x="12418" y="8591"/>
                  <a:pt x="12503" y="7407"/>
                </a:cubicBezTo>
                <a:lnTo>
                  <a:pt x="13729" y="7407"/>
                </a:lnTo>
                <a:cubicBezTo>
                  <a:pt x="13937" y="7407"/>
                  <a:pt x="14107" y="7237"/>
                  <a:pt x="14107" y="7030"/>
                </a:cubicBezTo>
                <a:cubicBezTo>
                  <a:pt x="14107" y="6822"/>
                  <a:pt x="13937" y="6652"/>
                  <a:pt x="13729" y="6652"/>
                </a:cubicBezTo>
                <a:lnTo>
                  <a:pt x="12503" y="6652"/>
                </a:lnTo>
                <a:cubicBezTo>
                  <a:pt x="12427" y="5473"/>
                  <a:pt x="11970" y="4355"/>
                  <a:pt x="11201" y="3463"/>
                </a:cubicBezTo>
                <a:lnTo>
                  <a:pt x="12059" y="2600"/>
                </a:lnTo>
                <a:cubicBezTo>
                  <a:pt x="12297" y="2325"/>
                  <a:pt x="12058" y="1973"/>
                  <a:pt x="11773" y="1973"/>
                </a:cubicBezTo>
                <a:cubicBezTo>
                  <a:pt x="11691" y="1973"/>
                  <a:pt x="11605" y="2003"/>
                  <a:pt x="11526" y="2071"/>
                </a:cubicBezTo>
                <a:lnTo>
                  <a:pt x="10658" y="2930"/>
                </a:lnTo>
                <a:cubicBezTo>
                  <a:pt x="9762" y="2137"/>
                  <a:pt x="8629" y="1665"/>
                  <a:pt x="7436" y="1580"/>
                </a:cubicBezTo>
                <a:lnTo>
                  <a:pt x="7436" y="377"/>
                </a:lnTo>
                <a:cubicBezTo>
                  <a:pt x="7436" y="170"/>
                  <a:pt x="7266" y="0"/>
                  <a:pt x="70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29" name="Google Shape;829;p58"/>
          <p:cNvSpPr/>
          <p:nvPr/>
        </p:nvSpPr>
        <p:spPr>
          <a:xfrm>
            <a:off x="716838" y="1467275"/>
            <a:ext cx="367300" cy="137625"/>
          </a:xfrm>
          <a:custGeom>
            <a:avLst/>
            <a:gdLst/>
            <a:ahLst/>
            <a:cxnLst/>
            <a:rect l="l" t="t" r="r" b="b"/>
            <a:pathLst>
              <a:path w="14692" h="5505" extrusionOk="0">
                <a:moveTo>
                  <a:pt x="2745" y="1508"/>
                </a:moveTo>
                <a:cubicBezTo>
                  <a:pt x="3383" y="1508"/>
                  <a:pt x="3996" y="2003"/>
                  <a:pt x="3996" y="2752"/>
                </a:cubicBezTo>
                <a:cubicBezTo>
                  <a:pt x="3991" y="3437"/>
                  <a:pt x="3439" y="3993"/>
                  <a:pt x="2750" y="3998"/>
                </a:cubicBezTo>
                <a:cubicBezTo>
                  <a:pt x="1647" y="3998"/>
                  <a:pt x="1090" y="2658"/>
                  <a:pt x="1873" y="1875"/>
                </a:cubicBezTo>
                <a:cubicBezTo>
                  <a:pt x="2127" y="1621"/>
                  <a:pt x="2439" y="1508"/>
                  <a:pt x="2745" y="1508"/>
                </a:cubicBezTo>
                <a:close/>
                <a:moveTo>
                  <a:pt x="11284" y="1508"/>
                </a:moveTo>
                <a:cubicBezTo>
                  <a:pt x="11923" y="1508"/>
                  <a:pt x="12535" y="2003"/>
                  <a:pt x="12535" y="2752"/>
                </a:cubicBezTo>
                <a:cubicBezTo>
                  <a:pt x="12531" y="3437"/>
                  <a:pt x="11979" y="3993"/>
                  <a:pt x="11290" y="3998"/>
                </a:cubicBezTo>
                <a:cubicBezTo>
                  <a:pt x="10186" y="3998"/>
                  <a:pt x="9629" y="2658"/>
                  <a:pt x="10412" y="1875"/>
                </a:cubicBezTo>
                <a:cubicBezTo>
                  <a:pt x="10666" y="1621"/>
                  <a:pt x="10978" y="1508"/>
                  <a:pt x="11284" y="1508"/>
                </a:cubicBezTo>
                <a:close/>
                <a:moveTo>
                  <a:pt x="2751" y="0"/>
                </a:moveTo>
                <a:cubicBezTo>
                  <a:pt x="2479" y="0"/>
                  <a:pt x="2204" y="41"/>
                  <a:pt x="1934" y="125"/>
                </a:cubicBezTo>
                <a:cubicBezTo>
                  <a:pt x="783" y="483"/>
                  <a:pt x="0" y="1545"/>
                  <a:pt x="0" y="2752"/>
                </a:cubicBezTo>
                <a:cubicBezTo>
                  <a:pt x="0" y="3960"/>
                  <a:pt x="783" y="5026"/>
                  <a:pt x="1934" y="5380"/>
                </a:cubicBezTo>
                <a:cubicBezTo>
                  <a:pt x="2204" y="5464"/>
                  <a:pt x="2479" y="5505"/>
                  <a:pt x="2751" y="5505"/>
                </a:cubicBezTo>
                <a:cubicBezTo>
                  <a:pt x="3640" y="5505"/>
                  <a:pt x="4496" y="5072"/>
                  <a:pt x="5020" y="4309"/>
                </a:cubicBezTo>
                <a:lnTo>
                  <a:pt x="9025" y="4309"/>
                </a:lnTo>
                <a:cubicBezTo>
                  <a:pt x="9575" y="5112"/>
                  <a:pt x="10434" y="5504"/>
                  <a:pt x="11290" y="5504"/>
                </a:cubicBezTo>
                <a:cubicBezTo>
                  <a:pt x="12255" y="5504"/>
                  <a:pt x="13216" y="5006"/>
                  <a:pt x="13729" y="4036"/>
                </a:cubicBezTo>
                <a:cubicBezTo>
                  <a:pt x="14691" y="2200"/>
                  <a:pt x="13361" y="2"/>
                  <a:pt x="11290" y="2"/>
                </a:cubicBezTo>
                <a:cubicBezTo>
                  <a:pt x="10384" y="2"/>
                  <a:pt x="9535" y="450"/>
                  <a:pt x="9025" y="1196"/>
                </a:cubicBezTo>
                <a:lnTo>
                  <a:pt x="5020" y="1196"/>
                </a:lnTo>
                <a:cubicBezTo>
                  <a:pt x="4496" y="433"/>
                  <a:pt x="3640" y="0"/>
                  <a:pt x="27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30" name="Google Shape;830;p58"/>
          <p:cNvSpPr/>
          <p:nvPr/>
        </p:nvSpPr>
        <p:spPr>
          <a:xfrm>
            <a:off x="782000" y="2017097"/>
            <a:ext cx="236975" cy="348875"/>
          </a:xfrm>
          <a:custGeom>
            <a:avLst/>
            <a:gdLst/>
            <a:ahLst/>
            <a:cxnLst/>
            <a:rect l="l" t="t" r="r" b="b"/>
            <a:pathLst>
              <a:path w="9479" h="13955" extrusionOk="0">
                <a:moveTo>
                  <a:pt x="925" y="0"/>
                </a:moveTo>
                <a:lnTo>
                  <a:pt x="925" y="1132"/>
                </a:lnTo>
                <a:lnTo>
                  <a:pt x="4435" y="1132"/>
                </a:lnTo>
                <a:cubicBezTo>
                  <a:pt x="4643" y="1132"/>
                  <a:pt x="4813" y="1297"/>
                  <a:pt x="4813" y="1510"/>
                </a:cubicBezTo>
                <a:cubicBezTo>
                  <a:pt x="4813" y="1717"/>
                  <a:pt x="4643" y="1887"/>
                  <a:pt x="4435" y="1887"/>
                </a:cubicBezTo>
                <a:lnTo>
                  <a:pt x="925" y="1887"/>
                </a:lnTo>
                <a:lnTo>
                  <a:pt x="925" y="2784"/>
                </a:lnTo>
                <a:lnTo>
                  <a:pt x="4643" y="3850"/>
                </a:lnTo>
                <a:cubicBezTo>
                  <a:pt x="3973" y="4020"/>
                  <a:pt x="3983" y="4977"/>
                  <a:pt x="4662" y="5128"/>
                </a:cubicBezTo>
                <a:cubicBezTo>
                  <a:pt x="4553" y="5171"/>
                  <a:pt x="4473" y="5256"/>
                  <a:pt x="4440" y="5364"/>
                </a:cubicBezTo>
                <a:lnTo>
                  <a:pt x="3511" y="8209"/>
                </a:lnTo>
                <a:lnTo>
                  <a:pt x="520" y="8209"/>
                </a:lnTo>
                <a:cubicBezTo>
                  <a:pt x="152" y="8209"/>
                  <a:pt x="1" y="8676"/>
                  <a:pt x="303" y="8893"/>
                </a:cubicBezTo>
                <a:lnTo>
                  <a:pt x="2718" y="10629"/>
                </a:lnTo>
                <a:lnTo>
                  <a:pt x="1793" y="13451"/>
                </a:lnTo>
                <a:cubicBezTo>
                  <a:pt x="1707" y="13717"/>
                  <a:pt x="1920" y="13948"/>
                  <a:pt x="2156" y="13948"/>
                </a:cubicBezTo>
                <a:cubicBezTo>
                  <a:pt x="2229" y="13948"/>
                  <a:pt x="2304" y="13925"/>
                  <a:pt x="2374" y="13875"/>
                </a:cubicBezTo>
                <a:lnTo>
                  <a:pt x="4794" y="12115"/>
                </a:lnTo>
                <a:lnTo>
                  <a:pt x="7214" y="13880"/>
                </a:lnTo>
                <a:cubicBezTo>
                  <a:pt x="7285" y="13932"/>
                  <a:pt x="7362" y="13954"/>
                  <a:pt x="7436" y="13954"/>
                </a:cubicBezTo>
                <a:cubicBezTo>
                  <a:pt x="7672" y="13954"/>
                  <a:pt x="7881" y="13722"/>
                  <a:pt x="7795" y="13460"/>
                </a:cubicBezTo>
                <a:lnTo>
                  <a:pt x="6870" y="10629"/>
                </a:lnTo>
                <a:lnTo>
                  <a:pt x="9290" y="8893"/>
                </a:lnTo>
                <a:cubicBezTo>
                  <a:pt x="9422" y="8799"/>
                  <a:pt x="9479" y="8624"/>
                  <a:pt x="9427" y="8469"/>
                </a:cubicBezTo>
                <a:lnTo>
                  <a:pt x="9432" y="8469"/>
                </a:lnTo>
                <a:cubicBezTo>
                  <a:pt x="9380" y="8313"/>
                  <a:pt x="9238" y="8209"/>
                  <a:pt x="9073" y="8209"/>
                </a:cubicBezTo>
                <a:lnTo>
                  <a:pt x="6082" y="8209"/>
                </a:lnTo>
                <a:lnTo>
                  <a:pt x="5153" y="5360"/>
                </a:lnTo>
                <a:cubicBezTo>
                  <a:pt x="5120" y="5256"/>
                  <a:pt x="5039" y="5171"/>
                  <a:pt x="4940" y="5133"/>
                </a:cubicBezTo>
                <a:cubicBezTo>
                  <a:pt x="5237" y="5067"/>
                  <a:pt x="5455" y="4808"/>
                  <a:pt x="5459" y="4501"/>
                </a:cubicBezTo>
                <a:cubicBezTo>
                  <a:pt x="5464" y="4194"/>
                  <a:pt x="5256" y="3925"/>
                  <a:pt x="4959" y="3855"/>
                </a:cubicBezTo>
                <a:lnTo>
                  <a:pt x="8667" y="2784"/>
                </a:lnTo>
                <a:lnTo>
                  <a:pt x="86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31" name="Google Shape;831;p58"/>
          <p:cNvSpPr/>
          <p:nvPr/>
        </p:nvSpPr>
        <p:spPr>
          <a:xfrm>
            <a:off x="724738" y="2778169"/>
            <a:ext cx="351500" cy="173400"/>
          </a:xfrm>
          <a:custGeom>
            <a:avLst/>
            <a:gdLst/>
            <a:ahLst/>
            <a:cxnLst/>
            <a:rect l="l" t="t" r="r" b="b"/>
            <a:pathLst>
              <a:path w="14060" h="6936" extrusionOk="0">
                <a:moveTo>
                  <a:pt x="5864" y="755"/>
                </a:moveTo>
                <a:cubicBezTo>
                  <a:pt x="6072" y="755"/>
                  <a:pt x="6242" y="925"/>
                  <a:pt x="6242" y="1133"/>
                </a:cubicBezTo>
                <a:cubicBezTo>
                  <a:pt x="6242" y="1340"/>
                  <a:pt x="6072" y="1510"/>
                  <a:pt x="5864" y="1510"/>
                </a:cubicBezTo>
                <a:lnTo>
                  <a:pt x="4260" y="1510"/>
                </a:lnTo>
                <a:cubicBezTo>
                  <a:pt x="4053" y="1510"/>
                  <a:pt x="3883" y="1340"/>
                  <a:pt x="3883" y="1133"/>
                </a:cubicBezTo>
                <a:cubicBezTo>
                  <a:pt x="3883" y="925"/>
                  <a:pt x="4053" y="755"/>
                  <a:pt x="4260" y="755"/>
                </a:cubicBezTo>
                <a:close/>
                <a:moveTo>
                  <a:pt x="4299" y="0"/>
                </a:moveTo>
                <a:cubicBezTo>
                  <a:pt x="3652" y="0"/>
                  <a:pt x="3123" y="527"/>
                  <a:pt x="3114" y="1180"/>
                </a:cubicBezTo>
                <a:lnTo>
                  <a:pt x="3114" y="1463"/>
                </a:lnTo>
                <a:lnTo>
                  <a:pt x="1189" y="1463"/>
                </a:lnTo>
                <a:cubicBezTo>
                  <a:pt x="533" y="1468"/>
                  <a:pt x="5" y="2001"/>
                  <a:pt x="0" y="2656"/>
                </a:cubicBezTo>
                <a:lnTo>
                  <a:pt x="0" y="4204"/>
                </a:lnTo>
                <a:cubicBezTo>
                  <a:pt x="0" y="4639"/>
                  <a:pt x="199" y="4884"/>
                  <a:pt x="491" y="4884"/>
                </a:cubicBezTo>
                <a:cubicBezTo>
                  <a:pt x="633" y="4884"/>
                  <a:pt x="798" y="4826"/>
                  <a:pt x="972" y="4704"/>
                </a:cubicBezTo>
                <a:lnTo>
                  <a:pt x="1312" y="4463"/>
                </a:lnTo>
                <a:cubicBezTo>
                  <a:pt x="1689" y="4199"/>
                  <a:pt x="2283" y="3968"/>
                  <a:pt x="2831" y="3855"/>
                </a:cubicBezTo>
                <a:lnTo>
                  <a:pt x="2831" y="3855"/>
                </a:lnTo>
                <a:lnTo>
                  <a:pt x="2477" y="6322"/>
                </a:lnTo>
                <a:cubicBezTo>
                  <a:pt x="2421" y="6643"/>
                  <a:pt x="2667" y="6936"/>
                  <a:pt x="2994" y="6936"/>
                </a:cubicBezTo>
                <a:cubicBezTo>
                  <a:pt x="3000" y="6936"/>
                  <a:pt x="3005" y="6936"/>
                  <a:pt x="3010" y="6936"/>
                </a:cubicBezTo>
                <a:lnTo>
                  <a:pt x="3553" y="6936"/>
                </a:lnTo>
                <a:cubicBezTo>
                  <a:pt x="3902" y="6921"/>
                  <a:pt x="4194" y="6667"/>
                  <a:pt x="4255" y="6322"/>
                </a:cubicBezTo>
                <a:lnTo>
                  <a:pt x="4524" y="4416"/>
                </a:lnTo>
                <a:cubicBezTo>
                  <a:pt x="4557" y="4591"/>
                  <a:pt x="4623" y="4751"/>
                  <a:pt x="4713" y="4902"/>
                </a:cubicBezTo>
                <a:cubicBezTo>
                  <a:pt x="4782" y="5030"/>
                  <a:pt x="4915" y="5102"/>
                  <a:pt x="5050" y="5102"/>
                </a:cubicBezTo>
                <a:cubicBezTo>
                  <a:pt x="5119" y="5102"/>
                  <a:pt x="5189" y="5084"/>
                  <a:pt x="5251" y="5044"/>
                </a:cubicBezTo>
                <a:cubicBezTo>
                  <a:pt x="5440" y="4926"/>
                  <a:pt x="5482" y="4671"/>
                  <a:pt x="5350" y="4496"/>
                </a:cubicBezTo>
                <a:cubicBezTo>
                  <a:pt x="5076" y="4067"/>
                  <a:pt x="5388" y="3501"/>
                  <a:pt x="5897" y="3501"/>
                </a:cubicBezTo>
                <a:lnTo>
                  <a:pt x="5911" y="3501"/>
                </a:lnTo>
                <a:lnTo>
                  <a:pt x="6232" y="5714"/>
                </a:lnTo>
                <a:cubicBezTo>
                  <a:pt x="6294" y="6058"/>
                  <a:pt x="6586" y="6313"/>
                  <a:pt x="6931" y="6322"/>
                </a:cubicBezTo>
                <a:lnTo>
                  <a:pt x="7516" y="6322"/>
                </a:lnTo>
                <a:cubicBezTo>
                  <a:pt x="7521" y="6322"/>
                  <a:pt x="7526" y="6322"/>
                  <a:pt x="7531" y="6322"/>
                </a:cubicBezTo>
                <a:cubicBezTo>
                  <a:pt x="7854" y="6322"/>
                  <a:pt x="8100" y="6034"/>
                  <a:pt x="8039" y="5714"/>
                </a:cubicBezTo>
                <a:lnTo>
                  <a:pt x="7770" y="3822"/>
                </a:lnTo>
                <a:lnTo>
                  <a:pt x="9761" y="3822"/>
                </a:lnTo>
                <a:cubicBezTo>
                  <a:pt x="10247" y="3817"/>
                  <a:pt x="10686" y="3520"/>
                  <a:pt x="10860" y="3067"/>
                </a:cubicBezTo>
                <a:lnTo>
                  <a:pt x="14059" y="3067"/>
                </a:lnTo>
                <a:lnTo>
                  <a:pt x="14059" y="2312"/>
                </a:lnTo>
                <a:lnTo>
                  <a:pt x="10893" y="2312"/>
                </a:lnTo>
                <a:cubicBezTo>
                  <a:pt x="10743" y="1812"/>
                  <a:pt x="10285" y="1463"/>
                  <a:pt x="9761" y="1463"/>
                </a:cubicBezTo>
                <a:lnTo>
                  <a:pt x="7030" y="1463"/>
                </a:lnTo>
                <a:lnTo>
                  <a:pt x="7030" y="1180"/>
                </a:lnTo>
                <a:cubicBezTo>
                  <a:pt x="7039" y="529"/>
                  <a:pt x="6515" y="0"/>
                  <a:pt x="5864" y="0"/>
                </a:cubicBezTo>
                <a:lnTo>
                  <a:pt x="4307" y="0"/>
                </a:lnTo>
                <a:cubicBezTo>
                  <a:pt x="4305" y="0"/>
                  <a:pt x="4302" y="0"/>
                  <a:pt x="42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32" name="Google Shape;832;p58"/>
          <p:cNvSpPr/>
          <p:nvPr/>
        </p:nvSpPr>
        <p:spPr>
          <a:xfrm>
            <a:off x="724625" y="4125113"/>
            <a:ext cx="351725" cy="350550"/>
          </a:xfrm>
          <a:custGeom>
            <a:avLst/>
            <a:gdLst/>
            <a:ahLst/>
            <a:cxnLst/>
            <a:rect l="l" t="t" r="r" b="b"/>
            <a:pathLst>
              <a:path w="14069" h="14022" extrusionOk="0">
                <a:moveTo>
                  <a:pt x="3237" y="2364"/>
                </a:moveTo>
                <a:cubicBezTo>
                  <a:pt x="3734" y="2364"/>
                  <a:pt x="4208" y="2752"/>
                  <a:pt x="4208" y="3336"/>
                </a:cubicBezTo>
                <a:cubicBezTo>
                  <a:pt x="4208" y="3869"/>
                  <a:pt x="3779" y="4303"/>
                  <a:pt x="3246" y="4303"/>
                </a:cubicBezTo>
                <a:cubicBezTo>
                  <a:pt x="2383" y="4303"/>
                  <a:pt x="1948" y="3260"/>
                  <a:pt x="2557" y="2652"/>
                </a:cubicBezTo>
                <a:cubicBezTo>
                  <a:pt x="2756" y="2453"/>
                  <a:pt x="2999" y="2364"/>
                  <a:pt x="3237" y="2364"/>
                </a:cubicBezTo>
                <a:close/>
                <a:moveTo>
                  <a:pt x="3246" y="4914"/>
                </a:moveTo>
                <a:cubicBezTo>
                  <a:pt x="3440" y="4914"/>
                  <a:pt x="3601" y="5063"/>
                  <a:pt x="3619" y="5261"/>
                </a:cubicBezTo>
                <a:cubicBezTo>
                  <a:pt x="3647" y="5261"/>
                  <a:pt x="3501" y="5647"/>
                  <a:pt x="3298" y="5676"/>
                </a:cubicBezTo>
                <a:lnTo>
                  <a:pt x="3246" y="5676"/>
                </a:lnTo>
                <a:lnTo>
                  <a:pt x="3246" y="5671"/>
                </a:lnTo>
                <a:cubicBezTo>
                  <a:pt x="3052" y="5671"/>
                  <a:pt x="2897" y="5530"/>
                  <a:pt x="2868" y="5341"/>
                </a:cubicBezTo>
                <a:cubicBezTo>
                  <a:pt x="2840" y="5133"/>
                  <a:pt x="2991" y="4940"/>
                  <a:pt x="3203" y="4916"/>
                </a:cubicBezTo>
                <a:cubicBezTo>
                  <a:pt x="3218" y="4915"/>
                  <a:pt x="3232" y="4914"/>
                  <a:pt x="3246" y="4914"/>
                </a:cubicBezTo>
                <a:close/>
                <a:moveTo>
                  <a:pt x="3741" y="6730"/>
                </a:moveTo>
                <a:cubicBezTo>
                  <a:pt x="3881" y="6730"/>
                  <a:pt x="4021" y="6804"/>
                  <a:pt x="4086" y="6954"/>
                </a:cubicBezTo>
                <a:cubicBezTo>
                  <a:pt x="4171" y="7143"/>
                  <a:pt x="4081" y="7370"/>
                  <a:pt x="3892" y="7450"/>
                </a:cubicBezTo>
                <a:cubicBezTo>
                  <a:pt x="3841" y="7473"/>
                  <a:pt x="3789" y="7483"/>
                  <a:pt x="3738" y="7483"/>
                </a:cubicBezTo>
                <a:cubicBezTo>
                  <a:pt x="3490" y="7483"/>
                  <a:pt x="3285" y="7227"/>
                  <a:pt x="3387" y="6968"/>
                </a:cubicBezTo>
                <a:cubicBezTo>
                  <a:pt x="3450" y="6810"/>
                  <a:pt x="3596" y="6730"/>
                  <a:pt x="3741" y="6730"/>
                </a:cubicBezTo>
                <a:close/>
                <a:moveTo>
                  <a:pt x="4797" y="8278"/>
                </a:moveTo>
                <a:cubicBezTo>
                  <a:pt x="4888" y="8278"/>
                  <a:pt x="4981" y="8310"/>
                  <a:pt x="5058" y="8384"/>
                </a:cubicBezTo>
                <a:cubicBezTo>
                  <a:pt x="5208" y="8530"/>
                  <a:pt x="5208" y="8771"/>
                  <a:pt x="5062" y="8922"/>
                </a:cubicBezTo>
                <a:cubicBezTo>
                  <a:pt x="4985" y="9001"/>
                  <a:pt x="4889" y="9036"/>
                  <a:pt x="4796" y="9036"/>
                </a:cubicBezTo>
                <a:cubicBezTo>
                  <a:pt x="4603" y="9036"/>
                  <a:pt x="4419" y="8887"/>
                  <a:pt x="4416" y="8662"/>
                </a:cubicBezTo>
                <a:cubicBezTo>
                  <a:pt x="4413" y="8430"/>
                  <a:pt x="4601" y="8278"/>
                  <a:pt x="4797" y="8278"/>
                </a:cubicBezTo>
                <a:close/>
                <a:moveTo>
                  <a:pt x="6375" y="9279"/>
                </a:moveTo>
                <a:cubicBezTo>
                  <a:pt x="6419" y="9279"/>
                  <a:pt x="6465" y="9287"/>
                  <a:pt x="6511" y="9304"/>
                </a:cubicBezTo>
                <a:cubicBezTo>
                  <a:pt x="6704" y="9379"/>
                  <a:pt x="6798" y="9596"/>
                  <a:pt x="6728" y="9794"/>
                </a:cubicBezTo>
                <a:cubicBezTo>
                  <a:pt x="6665" y="9954"/>
                  <a:pt x="6518" y="10036"/>
                  <a:pt x="6372" y="10036"/>
                </a:cubicBezTo>
                <a:cubicBezTo>
                  <a:pt x="6234" y="10036"/>
                  <a:pt x="6096" y="9963"/>
                  <a:pt x="6029" y="9813"/>
                </a:cubicBezTo>
                <a:cubicBezTo>
                  <a:pt x="5912" y="9551"/>
                  <a:pt x="6116" y="9279"/>
                  <a:pt x="6375" y="9279"/>
                </a:cubicBezTo>
                <a:close/>
                <a:moveTo>
                  <a:pt x="8200" y="9677"/>
                </a:moveTo>
                <a:cubicBezTo>
                  <a:pt x="8402" y="9677"/>
                  <a:pt x="8568" y="9837"/>
                  <a:pt x="8572" y="10045"/>
                </a:cubicBezTo>
                <a:cubicBezTo>
                  <a:pt x="8577" y="10247"/>
                  <a:pt x="8417" y="10417"/>
                  <a:pt x="8209" y="10422"/>
                </a:cubicBezTo>
                <a:lnTo>
                  <a:pt x="8185" y="10422"/>
                </a:lnTo>
                <a:cubicBezTo>
                  <a:pt x="7983" y="10417"/>
                  <a:pt x="7822" y="10247"/>
                  <a:pt x="7822" y="10045"/>
                </a:cubicBezTo>
                <a:cubicBezTo>
                  <a:pt x="7827" y="9837"/>
                  <a:pt x="7992" y="9677"/>
                  <a:pt x="8200" y="9677"/>
                </a:cubicBezTo>
                <a:close/>
                <a:moveTo>
                  <a:pt x="11275" y="8531"/>
                </a:moveTo>
                <a:cubicBezTo>
                  <a:pt x="11557" y="8531"/>
                  <a:pt x="11798" y="8884"/>
                  <a:pt x="11563" y="9162"/>
                </a:cubicBezTo>
                <a:lnTo>
                  <a:pt x="10643" y="10082"/>
                </a:lnTo>
                <a:lnTo>
                  <a:pt x="11563" y="11002"/>
                </a:lnTo>
                <a:cubicBezTo>
                  <a:pt x="11729" y="11144"/>
                  <a:pt x="11738" y="11399"/>
                  <a:pt x="11582" y="11554"/>
                </a:cubicBezTo>
                <a:cubicBezTo>
                  <a:pt x="11508" y="11628"/>
                  <a:pt x="11412" y="11665"/>
                  <a:pt x="11316" y="11665"/>
                </a:cubicBezTo>
                <a:cubicBezTo>
                  <a:pt x="11210" y="11665"/>
                  <a:pt x="11105" y="11620"/>
                  <a:pt x="11030" y="11531"/>
                </a:cubicBezTo>
                <a:lnTo>
                  <a:pt x="10110" y="10611"/>
                </a:lnTo>
                <a:lnTo>
                  <a:pt x="9186" y="11531"/>
                </a:lnTo>
                <a:cubicBezTo>
                  <a:pt x="9108" y="11599"/>
                  <a:pt x="9023" y="11628"/>
                  <a:pt x="8941" y="11628"/>
                </a:cubicBezTo>
                <a:cubicBezTo>
                  <a:pt x="8659" y="11628"/>
                  <a:pt x="8418" y="11277"/>
                  <a:pt x="8653" y="11002"/>
                </a:cubicBezTo>
                <a:lnTo>
                  <a:pt x="9572" y="10082"/>
                </a:lnTo>
                <a:lnTo>
                  <a:pt x="8653" y="9162"/>
                </a:lnTo>
                <a:cubicBezTo>
                  <a:pt x="8418" y="8884"/>
                  <a:pt x="8659" y="8531"/>
                  <a:pt x="8941" y="8531"/>
                </a:cubicBezTo>
                <a:cubicBezTo>
                  <a:pt x="9023" y="8531"/>
                  <a:pt x="9108" y="8561"/>
                  <a:pt x="9186" y="8629"/>
                </a:cubicBezTo>
                <a:lnTo>
                  <a:pt x="10106" y="9549"/>
                </a:lnTo>
                <a:lnTo>
                  <a:pt x="11030" y="8629"/>
                </a:lnTo>
                <a:cubicBezTo>
                  <a:pt x="11108" y="8561"/>
                  <a:pt x="11193" y="8531"/>
                  <a:pt x="11275" y="8531"/>
                </a:cubicBezTo>
                <a:close/>
                <a:moveTo>
                  <a:pt x="33" y="0"/>
                </a:moveTo>
                <a:lnTo>
                  <a:pt x="844" y="7044"/>
                </a:lnTo>
                <a:lnTo>
                  <a:pt x="0" y="14022"/>
                </a:lnTo>
                <a:lnTo>
                  <a:pt x="0" y="14022"/>
                </a:lnTo>
                <a:lnTo>
                  <a:pt x="7034" y="13135"/>
                </a:lnTo>
                <a:lnTo>
                  <a:pt x="14069" y="14022"/>
                </a:lnTo>
                <a:lnTo>
                  <a:pt x="14069" y="14022"/>
                </a:lnTo>
                <a:lnTo>
                  <a:pt x="13219" y="7044"/>
                </a:lnTo>
                <a:lnTo>
                  <a:pt x="14031" y="0"/>
                </a:lnTo>
                <a:lnTo>
                  <a:pt x="7034" y="859"/>
                </a:lnTo>
                <a:lnTo>
                  <a:pt x="3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833" name="Google Shape;833;p58"/>
          <p:cNvGrpSpPr/>
          <p:nvPr/>
        </p:nvGrpSpPr>
        <p:grpSpPr>
          <a:xfrm>
            <a:off x="756350" y="3363766"/>
            <a:ext cx="288275" cy="349150"/>
            <a:chOff x="1026238" y="3085550"/>
            <a:chExt cx="288275" cy="349150"/>
          </a:xfrm>
        </p:grpSpPr>
        <p:sp>
          <p:nvSpPr>
            <p:cNvPr id="834" name="Google Shape;834;p58"/>
            <p:cNvSpPr/>
            <p:nvPr/>
          </p:nvSpPr>
          <p:spPr>
            <a:xfrm>
              <a:off x="1246663" y="3305275"/>
              <a:ext cx="67850" cy="129425"/>
            </a:xfrm>
            <a:custGeom>
              <a:avLst/>
              <a:gdLst/>
              <a:ahLst/>
              <a:cxnLst/>
              <a:rect l="l" t="t" r="r" b="b"/>
              <a:pathLst>
                <a:path w="2714" h="5177" extrusionOk="0">
                  <a:moveTo>
                    <a:pt x="1" y="1"/>
                  </a:moveTo>
                  <a:lnTo>
                    <a:pt x="1" y="5176"/>
                  </a:lnTo>
                  <a:lnTo>
                    <a:pt x="2713" y="5176"/>
                  </a:lnTo>
                  <a:cubicBezTo>
                    <a:pt x="2713" y="2298"/>
                    <a:pt x="1652" y="74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35" name="Google Shape;835;p58"/>
            <p:cNvSpPr/>
            <p:nvPr/>
          </p:nvSpPr>
          <p:spPr>
            <a:xfrm>
              <a:off x="1026238" y="3305750"/>
              <a:ext cx="65950" cy="128950"/>
            </a:xfrm>
            <a:custGeom>
              <a:avLst/>
              <a:gdLst/>
              <a:ahLst/>
              <a:cxnLst/>
              <a:rect l="l" t="t" r="r" b="b"/>
              <a:pathLst>
                <a:path w="2638" h="5158" extrusionOk="0">
                  <a:moveTo>
                    <a:pt x="2637" y="1"/>
                  </a:moveTo>
                  <a:cubicBezTo>
                    <a:pt x="1080" y="755"/>
                    <a:pt x="0" y="2326"/>
                    <a:pt x="0" y="5157"/>
                  </a:cubicBezTo>
                  <a:lnTo>
                    <a:pt x="2637" y="5157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36" name="Google Shape;836;p58"/>
            <p:cNvSpPr/>
            <p:nvPr/>
          </p:nvSpPr>
          <p:spPr>
            <a:xfrm>
              <a:off x="1111038" y="3310700"/>
              <a:ext cx="116675" cy="124000"/>
            </a:xfrm>
            <a:custGeom>
              <a:avLst/>
              <a:gdLst/>
              <a:ahLst/>
              <a:cxnLst/>
              <a:rect l="l" t="t" r="r" b="b"/>
              <a:pathLst>
                <a:path w="4667" h="4960" extrusionOk="0">
                  <a:moveTo>
                    <a:pt x="0" y="1"/>
                  </a:moveTo>
                  <a:lnTo>
                    <a:pt x="0" y="4959"/>
                  </a:lnTo>
                  <a:lnTo>
                    <a:pt x="4666" y="4959"/>
                  </a:lnTo>
                  <a:lnTo>
                    <a:pt x="4666" y="29"/>
                  </a:lnTo>
                  <a:cubicBezTo>
                    <a:pt x="3973" y="449"/>
                    <a:pt x="3171" y="666"/>
                    <a:pt x="2359" y="666"/>
                  </a:cubicBezTo>
                  <a:cubicBezTo>
                    <a:pt x="1524" y="661"/>
                    <a:pt x="708" y="43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37" name="Google Shape;837;p58"/>
            <p:cNvSpPr/>
            <p:nvPr/>
          </p:nvSpPr>
          <p:spPr>
            <a:xfrm>
              <a:off x="1059488" y="3085550"/>
              <a:ext cx="221775" cy="113250"/>
            </a:xfrm>
            <a:custGeom>
              <a:avLst/>
              <a:gdLst/>
              <a:ahLst/>
              <a:cxnLst/>
              <a:rect l="l" t="t" r="r" b="b"/>
              <a:pathLst>
                <a:path w="8871" h="4530" extrusionOk="0">
                  <a:moveTo>
                    <a:pt x="3718" y="0"/>
                  </a:moveTo>
                  <a:cubicBezTo>
                    <a:pt x="1699" y="0"/>
                    <a:pt x="19" y="1751"/>
                    <a:pt x="1" y="3916"/>
                  </a:cubicBezTo>
                  <a:lnTo>
                    <a:pt x="1" y="4529"/>
                  </a:lnTo>
                  <a:cubicBezTo>
                    <a:pt x="1439" y="4100"/>
                    <a:pt x="2935" y="3878"/>
                    <a:pt x="4435" y="3869"/>
                  </a:cubicBezTo>
                  <a:cubicBezTo>
                    <a:pt x="5936" y="3878"/>
                    <a:pt x="7431" y="4100"/>
                    <a:pt x="8870" y="4529"/>
                  </a:cubicBezTo>
                  <a:lnTo>
                    <a:pt x="8870" y="4289"/>
                  </a:lnTo>
                  <a:lnTo>
                    <a:pt x="8870" y="3916"/>
                  </a:lnTo>
                  <a:cubicBezTo>
                    <a:pt x="8846" y="1751"/>
                    <a:pt x="7252" y="0"/>
                    <a:pt x="5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38" name="Google Shape;838;p58"/>
            <p:cNvSpPr/>
            <p:nvPr/>
          </p:nvSpPr>
          <p:spPr>
            <a:xfrm>
              <a:off x="1047213" y="3204425"/>
              <a:ext cx="245950" cy="103950"/>
            </a:xfrm>
            <a:custGeom>
              <a:avLst/>
              <a:gdLst/>
              <a:ahLst/>
              <a:cxnLst/>
              <a:rect l="l" t="t" r="r" b="b"/>
              <a:pathLst>
                <a:path w="9838" h="4158" extrusionOk="0">
                  <a:moveTo>
                    <a:pt x="4931" y="1"/>
                  </a:moveTo>
                  <a:cubicBezTo>
                    <a:pt x="4624" y="15"/>
                    <a:pt x="4780" y="562"/>
                    <a:pt x="4634" y="1039"/>
                  </a:cubicBezTo>
                  <a:cubicBezTo>
                    <a:pt x="4469" y="1591"/>
                    <a:pt x="3926" y="1987"/>
                    <a:pt x="3322" y="1987"/>
                  </a:cubicBezTo>
                  <a:cubicBezTo>
                    <a:pt x="2567" y="1987"/>
                    <a:pt x="1935" y="1378"/>
                    <a:pt x="1935" y="628"/>
                  </a:cubicBezTo>
                  <a:lnTo>
                    <a:pt x="1935" y="128"/>
                  </a:lnTo>
                  <a:cubicBezTo>
                    <a:pt x="1407" y="232"/>
                    <a:pt x="883" y="364"/>
                    <a:pt x="369" y="520"/>
                  </a:cubicBezTo>
                  <a:cubicBezTo>
                    <a:pt x="293" y="543"/>
                    <a:pt x="223" y="595"/>
                    <a:pt x="175" y="661"/>
                  </a:cubicBezTo>
                  <a:cubicBezTo>
                    <a:pt x="1" y="911"/>
                    <a:pt x="180" y="1261"/>
                    <a:pt x="487" y="1261"/>
                  </a:cubicBezTo>
                  <a:cubicBezTo>
                    <a:pt x="525" y="1261"/>
                    <a:pt x="562" y="1256"/>
                    <a:pt x="600" y="1242"/>
                  </a:cubicBezTo>
                  <a:lnTo>
                    <a:pt x="605" y="1246"/>
                  </a:lnTo>
                  <a:cubicBezTo>
                    <a:pt x="812" y="1180"/>
                    <a:pt x="1015" y="1124"/>
                    <a:pt x="1228" y="1067"/>
                  </a:cubicBezTo>
                  <a:cubicBezTo>
                    <a:pt x="1548" y="2857"/>
                    <a:pt x="3104" y="4157"/>
                    <a:pt x="4921" y="4157"/>
                  </a:cubicBezTo>
                  <a:cubicBezTo>
                    <a:pt x="4924" y="4157"/>
                    <a:pt x="4928" y="4157"/>
                    <a:pt x="4931" y="4157"/>
                  </a:cubicBezTo>
                  <a:cubicBezTo>
                    <a:pt x="6752" y="4153"/>
                    <a:pt x="8314" y="2846"/>
                    <a:pt x="8630" y="1053"/>
                  </a:cubicBezTo>
                  <a:cubicBezTo>
                    <a:pt x="8837" y="1110"/>
                    <a:pt x="9045" y="1166"/>
                    <a:pt x="9248" y="1232"/>
                  </a:cubicBezTo>
                  <a:cubicBezTo>
                    <a:pt x="9286" y="1242"/>
                    <a:pt x="9323" y="1251"/>
                    <a:pt x="9361" y="1251"/>
                  </a:cubicBezTo>
                  <a:cubicBezTo>
                    <a:pt x="9658" y="1246"/>
                    <a:pt x="9838" y="916"/>
                    <a:pt x="9677" y="666"/>
                  </a:cubicBezTo>
                  <a:cubicBezTo>
                    <a:pt x="9625" y="591"/>
                    <a:pt x="9550" y="539"/>
                    <a:pt x="9465" y="510"/>
                  </a:cubicBezTo>
                  <a:cubicBezTo>
                    <a:pt x="8946" y="345"/>
                    <a:pt x="8417" y="218"/>
                    <a:pt x="7884" y="119"/>
                  </a:cubicBezTo>
                  <a:lnTo>
                    <a:pt x="7884" y="628"/>
                  </a:lnTo>
                  <a:cubicBezTo>
                    <a:pt x="7880" y="1378"/>
                    <a:pt x="7271" y="1987"/>
                    <a:pt x="6521" y="1987"/>
                  </a:cubicBezTo>
                  <a:cubicBezTo>
                    <a:pt x="6517" y="1987"/>
                    <a:pt x="6514" y="1987"/>
                    <a:pt x="6510" y="1987"/>
                  </a:cubicBezTo>
                  <a:cubicBezTo>
                    <a:pt x="5920" y="1987"/>
                    <a:pt x="5397" y="1602"/>
                    <a:pt x="5224" y="1039"/>
                  </a:cubicBezTo>
                  <a:cubicBezTo>
                    <a:pt x="5077" y="567"/>
                    <a:pt x="5233" y="15"/>
                    <a:pt x="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839" name="Google Shape;839;p58"/>
          <p:cNvSpPr/>
          <p:nvPr/>
        </p:nvSpPr>
        <p:spPr>
          <a:xfrm>
            <a:off x="4934264" y="3430609"/>
            <a:ext cx="79275" cy="349275"/>
          </a:xfrm>
          <a:custGeom>
            <a:avLst/>
            <a:gdLst/>
            <a:ahLst/>
            <a:cxnLst/>
            <a:rect l="l" t="t" r="r" b="b"/>
            <a:pathLst>
              <a:path w="3171" h="13971" extrusionOk="0">
                <a:moveTo>
                  <a:pt x="1175" y="1"/>
                </a:moveTo>
                <a:lnTo>
                  <a:pt x="845" y="831"/>
                </a:lnTo>
                <a:lnTo>
                  <a:pt x="1" y="1124"/>
                </a:lnTo>
                <a:lnTo>
                  <a:pt x="689" y="1695"/>
                </a:lnTo>
                <a:lnTo>
                  <a:pt x="708" y="2591"/>
                </a:lnTo>
                <a:lnTo>
                  <a:pt x="1491" y="2086"/>
                </a:lnTo>
                <a:cubicBezTo>
                  <a:pt x="1940" y="2596"/>
                  <a:pt x="1878" y="2964"/>
                  <a:pt x="1746" y="3742"/>
                </a:cubicBezTo>
                <a:cubicBezTo>
                  <a:pt x="1666" y="4176"/>
                  <a:pt x="1614" y="4615"/>
                  <a:pt x="1586" y="5054"/>
                </a:cubicBezTo>
                <a:lnTo>
                  <a:pt x="1482" y="5054"/>
                </a:lnTo>
                <a:cubicBezTo>
                  <a:pt x="1086" y="5054"/>
                  <a:pt x="765" y="5370"/>
                  <a:pt x="755" y="5761"/>
                </a:cubicBezTo>
                <a:lnTo>
                  <a:pt x="755" y="13263"/>
                </a:lnTo>
                <a:cubicBezTo>
                  <a:pt x="765" y="13656"/>
                  <a:pt x="1081" y="13970"/>
                  <a:pt x="1473" y="13970"/>
                </a:cubicBezTo>
                <a:cubicBezTo>
                  <a:pt x="1476" y="13970"/>
                  <a:pt x="1479" y="13970"/>
                  <a:pt x="1482" y="13970"/>
                </a:cubicBezTo>
                <a:lnTo>
                  <a:pt x="2473" y="13970"/>
                </a:lnTo>
                <a:cubicBezTo>
                  <a:pt x="2860" y="13970"/>
                  <a:pt x="3171" y="13650"/>
                  <a:pt x="3162" y="13263"/>
                </a:cubicBezTo>
                <a:lnTo>
                  <a:pt x="3162" y="5761"/>
                </a:lnTo>
                <a:cubicBezTo>
                  <a:pt x="3171" y="5374"/>
                  <a:pt x="2860" y="5058"/>
                  <a:pt x="2473" y="5054"/>
                </a:cubicBezTo>
                <a:lnTo>
                  <a:pt x="2468" y="5058"/>
                </a:lnTo>
                <a:lnTo>
                  <a:pt x="2341" y="5058"/>
                </a:lnTo>
                <a:cubicBezTo>
                  <a:pt x="2369" y="4657"/>
                  <a:pt x="2421" y="4261"/>
                  <a:pt x="2492" y="3870"/>
                </a:cubicBezTo>
                <a:cubicBezTo>
                  <a:pt x="2633" y="3039"/>
                  <a:pt x="2746" y="2369"/>
                  <a:pt x="2043" y="1577"/>
                </a:cubicBezTo>
                <a:lnTo>
                  <a:pt x="2610" y="770"/>
                </a:lnTo>
                <a:lnTo>
                  <a:pt x="1718" y="713"/>
                </a:lnTo>
                <a:lnTo>
                  <a:pt x="11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40" name="Google Shape;840;p58"/>
          <p:cNvSpPr/>
          <p:nvPr/>
        </p:nvSpPr>
        <p:spPr>
          <a:xfrm>
            <a:off x="4799389" y="4125638"/>
            <a:ext cx="349025" cy="349500"/>
          </a:xfrm>
          <a:custGeom>
            <a:avLst/>
            <a:gdLst/>
            <a:ahLst/>
            <a:cxnLst/>
            <a:rect l="l" t="t" r="r" b="b"/>
            <a:pathLst>
              <a:path w="13961" h="13980" extrusionOk="0">
                <a:moveTo>
                  <a:pt x="6978" y="1"/>
                </a:moveTo>
                <a:cubicBezTo>
                  <a:pt x="6303" y="1"/>
                  <a:pt x="5421" y="666"/>
                  <a:pt x="5421" y="1529"/>
                </a:cubicBezTo>
                <a:lnTo>
                  <a:pt x="5421" y="3846"/>
                </a:lnTo>
                <a:lnTo>
                  <a:pt x="3869" y="4733"/>
                </a:lnTo>
                <a:lnTo>
                  <a:pt x="3869" y="4648"/>
                </a:lnTo>
                <a:cubicBezTo>
                  <a:pt x="3869" y="4634"/>
                  <a:pt x="3873" y="4624"/>
                  <a:pt x="3873" y="4610"/>
                </a:cubicBezTo>
                <a:cubicBezTo>
                  <a:pt x="3850" y="4204"/>
                  <a:pt x="3510" y="3888"/>
                  <a:pt x="3104" y="3888"/>
                </a:cubicBezTo>
                <a:cubicBezTo>
                  <a:pt x="3101" y="3888"/>
                  <a:pt x="3098" y="3888"/>
                  <a:pt x="3095" y="3888"/>
                </a:cubicBezTo>
                <a:cubicBezTo>
                  <a:pt x="2689" y="3888"/>
                  <a:pt x="2349" y="4203"/>
                  <a:pt x="2321" y="4610"/>
                </a:cubicBezTo>
                <a:cubicBezTo>
                  <a:pt x="2321" y="4624"/>
                  <a:pt x="2312" y="4634"/>
                  <a:pt x="2312" y="4648"/>
                </a:cubicBezTo>
                <a:lnTo>
                  <a:pt x="2312" y="5615"/>
                </a:lnTo>
                <a:lnTo>
                  <a:pt x="0" y="6931"/>
                </a:lnTo>
                <a:lnTo>
                  <a:pt x="0" y="9314"/>
                </a:lnTo>
                <a:lnTo>
                  <a:pt x="2312" y="8974"/>
                </a:lnTo>
                <a:lnTo>
                  <a:pt x="2312" y="9290"/>
                </a:lnTo>
                <a:cubicBezTo>
                  <a:pt x="2312" y="9304"/>
                  <a:pt x="2317" y="9318"/>
                  <a:pt x="2321" y="9337"/>
                </a:cubicBezTo>
                <a:cubicBezTo>
                  <a:pt x="2350" y="9743"/>
                  <a:pt x="2689" y="10059"/>
                  <a:pt x="3100" y="10064"/>
                </a:cubicBezTo>
                <a:cubicBezTo>
                  <a:pt x="3510" y="10064"/>
                  <a:pt x="3845" y="9738"/>
                  <a:pt x="3869" y="9333"/>
                </a:cubicBezTo>
                <a:cubicBezTo>
                  <a:pt x="3869" y="9318"/>
                  <a:pt x="3864" y="9300"/>
                  <a:pt x="3864" y="9285"/>
                </a:cubicBezTo>
                <a:lnTo>
                  <a:pt x="3864" y="8743"/>
                </a:lnTo>
                <a:lnTo>
                  <a:pt x="5421" y="8512"/>
                </a:lnTo>
                <a:lnTo>
                  <a:pt x="5421" y="11635"/>
                </a:lnTo>
                <a:lnTo>
                  <a:pt x="3864" y="13178"/>
                </a:lnTo>
                <a:lnTo>
                  <a:pt x="3864" y="13980"/>
                </a:lnTo>
                <a:lnTo>
                  <a:pt x="6978" y="13178"/>
                </a:lnTo>
                <a:lnTo>
                  <a:pt x="10092" y="13980"/>
                </a:lnTo>
                <a:lnTo>
                  <a:pt x="10092" y="13178"/>
                </a:lnTo>
                <a:lnTo>
                  <a:pt x="8535" y="11635"/>
                </a:lnTo>
                <a:lnTo>
                  <a:pt x="8535" y="8512"/>
                </a:lnTo>
                <a:lnTo>
                  <a:pt x="10139" y="8748"/>
                </a:lnTo>
                <a:lnTo>
                  <a:pt x="10139" y="9285"/>
                </a:lnTo>
                <a:cubicBezTo>
                  <a:pt x="10139" y="9304"/>
                  <a:pt x="10143" y="9318"/>
                  <a:pt x="10148" y="9333"/>
                </a:cubicBezTo>
                <a:cubicBezTo>
                  <a:pt x="10177" y="9743"/>
                  <a:pt x="10516" y="10064"/>
                  <a:pt x="10927" y="10064"/>
                </a:cubicBezTo>
                <a:lnTo>
                  <a:pt x="10931" y="10064"/>
                </a:lnTo>
                <a:cubicBezTo>
                  <a:pt x="11342" y="10064"/>
                  <a:pt x="11677" y="9743"/>
                  <a:pt x="11696" y="9333"/>
                </a:cubicBezTo>
                <a:cubicBezTo>
                  <a:pt x="11696" y="9318"/>
                  <a:pt x="11696" y="9300"/>
                  <a:pt x="11696" y="9285"/>
                </a:cubicBezTo>
                <a:lnTo>
                  <a:pt x="11696" y="8979"/>
                </a:lnTo>
                <a:lnTo>
                  <a:pt x="13960" y="9309"/>
                </a:lnTo>
                <a:lnTo>
                  <a:pt x="13960" y="6926"/>
                </a:lnTo>
                <a:lnTo>
                  <a:pt x="11696" y="5639"/>
                </a:lnTo>
                <a:lnTo>
                  <a:pt x="11696" y="4648"/>
                </a:lnTo>
                <a:cubicBezTo>
                  <a:pt x="11696" y="4629"/>
                  <a:pt x="11705" y="4624"/>
                  <a:pt x="11700" y="4610"/>
                </a:cubicBezTo>
                <a:cubicBezTo>
                  <a:pt x="11681" y="4200"/>
                  <a:pt x="11342" y="3883"/>
                  <a:pt x="10936" y="3883"/>
                </a:cubicBezTo>
                <a:cubicBezTo>
                  <a:pt x="10933" y="3883"/>
                  <a:pt x="10930" y="3883"/>
                  <a:pt x="10927" y="3883"/>
                </a:cubicBezTo>
                <a:cubicBezTo>
                  <a:pt x="10521" y="3883"/>
                  <a:pt x="10181" y="4203"/>
                  <a:pt x="10153" y="4610"/>
                </a:cubicBezTo>
                <a:cubicBezTo>
                  <a:pt x="10153" y="4624"/>
                  <a:pt x="10139" y="4629"/>
                  <a:pt x="10139" y="4648"/>
                </a:cubicBezTo>
                <a:lnTo>
                  <a:pt x="10139" y="4756"/>
                </a:lnTo>
                <a:lnTo>
                  <a:pt x="8539" y="3846"/>
                </a:lnTo>
                <a:lnTo>
                  <a:pt x="8539" y="1529"/>
                </a:lnTo>
                <a:cubicBezTo>
                  <a:pt x="8539" y="666"/>
                  <a:pt x="7657" y="1"/>
                  <a:pt x="69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41" name="Google Shape;841;p58"/>
          <p:cNvSpPr/>
          <p:nvPr/>
        </p:nvSpPr>
        <p:spPr>
          <a:xfrm>
            <a:off x="4796026" y="2734781"/>
            <a:ext cx="355750" cy="350075"/>
          </a:xfrm>
          <a:custGeom>
            <a:avLst/>
            <a:gdLst/>
            <a:ahLst/>
            <a:cxnLst/>
            <a:rect l="l" t="t" r="r" b="b"/>
            <a:pathLst>
              <a:path w="14230" h="14003" extrusionOk="0">
                <a:moveTo>
                  <a:pt x="9440" y="3864"/>
                </a:moveTo>
                <a:cubicBezTo>
                  <a:pt x="10068" y="3864"/>
                  <a:pt x="10639" y="4241"/>
                  <a:pt x="10879" y="4826"/>
                </a:cubicBezTo>
                <a:cubicBezTo>
                  <a:pt x="11120" y="5407"/>
                  <a:pt x="10988" y="6077"/>
                  <a:pt x="10544" y="6525"/>
                </a:cubicBezTo>
                <a:cubicBezTo>
                  <a:pt x="10244" y="6823"/>
                  <a:pt x="9843" y="6982"/>
                  <a:pt x="9437" y="6982"/>
                </a:cubicBezTo>
                <a:cubicBezTo>
                  <a:pt x="9237" y="6982"/>
                  <a:pt x="9037" y="6944"/>
                  <a:pt x="8846" y="6865"/>
                </a:cubicBezTo>
                <a:cubicBezTo>
                  <a:pt x="8261" y="6624"/>
                  <a:pt x="7884" y="6058"/>
                  <a:pt x="7879" y="5426"/>
                </a:cubicBezTo>
                <a:cubicBezTo>
                  <a:pt x="7879" y="4562"/>
                  <a:pt x="8577" y="3869"/>
                  <a:pt x="9440" y="3869"/>
                </a:cubicBezTo>
                <a:lnTo>
                  <a:pt x="9440" y="3864"/>
                </a:lnTo>
                <a:close/>
                <a:moveTo>
                  <a:pt x="4773" y="3859"/>
                </a:moveTo>
                <a:cubicBezTo>
                  <a:pt x="5156" y="3859"/>
                  <a:pt x="5546" y="4000"/>
                  <a:pt x="5864" y="4317"/>
                </a:cubicBezTo>
                <a:cubicBezTo>
                  <a:pt x="6308" y="4765"/>
                  <a:pt x="6445" y="5435"/>
                  <a:pt x="6204" y="6015"/>
                </a:cubicBezTo>
                <a:cubicBezTo>
                  <a:pt x="5963" y="6600"/>
                  <a:pt x="5393" y="6983"/>
                  <a:pt x="4765" y="6983"/>
                </a:cubicBezTo>
                <a:cubicBezTo>
                  <a:pt x="3902" y="6983"/>
                  <a:pt x="3203" y="6284"/>
                  <a:pt x="3203" y="5426"/>
                </a:cubicBezTo>
                <a:cubicBezTo>
                  <a:pt x="3200" y="4483"/>
                  <a:pt x="3970" y="3859"/>
                  <a:pt x="4773" y="3859"/>
                </a:cubicBezTo>
                <a:close/>
                <a:moveTo>
                  <a:pt x="7100" y="10002"/>
                </a:moveTo>
                <a:cubicBezTo>
                  <a:pt x="7784" y="10002"/>
                  <a:pt x="8341" y="10559"/>
                  <a:pt x="8341" y="11243"/>
                </a:cubicBezTo>
                <a:cubicBezTo>
                  <a:pt x="8341" y="11993"/>
                  <a:pt x="7729" y="12491"/>
                  <a:pt x="7091" y="12491"/>
                </a:cubicBezTo>
                <a:cubicBezTo>
                  <a:pt x="6786" y="12491"/>
                  <a:pt x="6476" y="12378"/>
                  <a:pt x="6223" y="12125"/>
                </a:cubicBezTo>
                <a:cubicBezTo>
                  <a:pt x="5440" y="11342"/>
                  <a:pt x="5992" y="10002"/>
                  <a:pt x="7100" y="10002"/>
                </a:cubicBezTo>
                <a:close/>
                <a:moveTo>
                  <a:pt x="7096" y="0"/>
                </a:moveTo>
                <a:cubicBezTo>
                  <a:pt x="4855" y="0"/>
                  <a:pt x="2854" y="1392"/>
                  <a:pt x="2071" y="3491"/>
                </a:cubicBezTo>
                <a:cubicBezTo>
                  <a:pt x="1283" y="5586"/>
                  <a:pt x="1882" y="7950"/>
                  <a:pt x="3571" y="9422"/>
                </a:cubicBezTo>
                <a:lnTo>
                  <a:pt x="2359" y="10634"/>
                </a:lnTo>
                <a:lnTo>
                  <a:pt x="2071" y="10351"/>
                </a:lnTo>
                <a:cubicBezTo>
                  <a:pt x="1847" y="10134"/>
                  <a:pt x="1557" y="10025"/>
                  <a:pt x="1268" y="10025"/>
                </a:cubicBezTo>
                <a:cubicBezTo>
                  <a:pt x="972" y="10025"/>
                  <a:pt x="677" y="10139"/>
                  <a:pt x="453" y="10365"/>
                </a:cubicBezTo>
                <a:cubicBezTo>
                  <a:pt x="5" y="10809"/>
                  <a:pt x="0" y="11531"/>
                  <a:pt x="439" y="11983"/>
                </a:cubicBezTo>
                <a:lnTo>
                  <a:pt x="2109" y="13654"/>
                </a:lnTo>
                <a:cubicBezTo>
                  <a:pt x="2333" y="13880"/>
                  <a:pt x="2628" y="13993"/>
                  <a:pt x="2923" y="13993"/>
                </a:cubicBezTo>
                <a:cubicBezTo>
                  <a:pt x="3219" y="13993"/>
                  <a:pt x="3515" y="13880"/>
                  <a:pt x="3741" y="13654"/>
                </a:cubicBezTo>
                <a:cubicBezTo>
                  <a:pt x="4194" y="13201"/>
                  <a:pt x="4194" y="12469"/>
                  <a:pt x="3741" y="12016"/>
                </a:cubicBezTo>
                <a:lnTo>
                  <a:pt x="3425" y="11700"/>
                </a:lnTo>
                <a:lnTo>
                  <a:pt x="4397" y="10728"/>
                </a:lnTo>
                <a:lnTo>
                  <a:pt x="4397" y="10728"/>
                </a:lnTo>
                <a:cubicBezTo>
                  <a:pt x="4364" y="10898"/>
                  <a:pt x="4350" y="11073"/>
                  <a:pt x="4350" y="11243"/>
                </a:cubicBezTo>
                <a:cubicBezTo>
                  <a:pt x="4345" y="12782"/>
                  <a:pt x="5595" y="14002"/>
                  <a:pt x="7094" y="14002"/>
                </a:cubicBezTo>
                <a:cubicBezTo>
                  <a:pt x="7185" y="14002"/>
                  <a:pt x="7277" y="13998"/>
                  <a:pt x="7369" y="13988"/>
                </a:cubicBezTo>
                <a:cubicBezTo>
                  <a:pt x="8992" y="13828"/>
                  <a:pt x="10120" y="12304"/>
                  <a:pt x="9799" y="10710"/>
                </a:cubicBezTo>
                <a:lnTo>
                  <a:pt x="9799" y="10710"/>
                </a:lnTo>
                <a:lnTo>
                  <a:pt x="10794" y="11700"/>
                </a:lnTo>
                <a:lnTo>
                  <a:pt x="10474" y="12016"/>
                </a:lnTo>
                <a:cubicBezTo>
                  <a:pt x="10025" y="12469"/>
                  <a:pt x="10025" y="13201"/>
                  <a:pt x="10478" y="13654"/>
                </a:cubicBezTo>
                <a:cubicBezTo>
                  <a:pt x="10702" y="13880"/>
                  <a:pt x="10997" y="13993"/>
                  <a:pt x="11293" y="13993"/>
                </a:cubicBezTo>
                <a:cubicBezTo>
                  <a:pt x="11588" y="13993"/>
                  <a:pt x="11884" y="13880"/>
                  <a:pt x="12111" y="13654"/>
                </a:cubicBezTo>
                <a:lnTo>
                  <a:pt x="13776" y="11983"/>
                </a:lnTo>
                <a:cubicBezTo>
                  <a:pt x="14229" y="11535"/>
                  <a:pt x="14229" y="10799"/>
                  <a:pt x="13781" y="10351"/>
                </a:cubicBezTo>
                <a:cubicBezTo>
                  <a:pt x="13554" y="10125"/>
                  <a:pt x="13258" y="10011"/>
                  <a:pt x="12962" y="10011"/>
                </a:cubicBezTo>
                <a:cubicBezTo>
                  <a:pt x="12666" y="10011"/>
                  <a:pt x="12370" y="10125"/>
                  <a:pt x="12144" y="10351"/>
                </a:cubicBezTo>
                <a:lnTo>
                  <a:pt x="11861" y="10634"/>
                </a:lnTo>
                <a:lnTo>
                  <a:pt x="10639" y="9412"/>
                </a:lnTo>
                <a:cubicBezTo>
                  <a:pt x="12323" y="7940"/>
                  <a:pt x="12917" y="5572"/>
                  <a:pt x="12130" y="3477"/>
                </a:cubicBezTo>
                <a:cubicBezTo>
                  <a:pt x="11342" y="1382"/>
                  <a:pt x="9337" y="0"/>
                  <a:pt x="70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842" name="Google Shape;842;p58"/>
          <p:cNvGrpSpPr/>
          <p:nvPr/>
        </p:nvGrpSpPr>
        <p:grpSpPr>
          <a:xfrm>
            <a:off x="4838776" y="1360700"/>
            <a:ext cx="270250" cy="350775"/>
            <a:chOff x="4917613" y="1219875"/>
            <a:chExt cx="270250" cy="350775"/>
          </a:xfrm>
        </p:grpSpPr>
        <p:sp>
          <p:nvSpPr>
            <p:cNvPr id="843" name="Google Shape;843;p58"/>
            <p:cNvSpPr/>
            <p:nvPr/>
          </p:nvSpPr>
          <p:spPr>
            <a:xfrm>
              <a:off x="4917613" y="1219875"/>
              <a:ext cx="270250" cy="350775"/>
            </a:xfrm>
            <a:custGeom>
              <a:avLst/>
              <a:gdLst/>
              <a:ahLst/>
              <a:cxnLst/>
              <a:rect l="l" t="t" r="r" b="b"/>
              <a:pathLst>
                <a:path w="10810" h="14031" extrusionOk="0">
                  <a:moveTo>
                    <a:pt x="10050" y="756"/>
                  </a:moveTo>
                  <a:lnTo>
                    <a:pt x="10050" y="10677"/>
                  </a:lnTo>
                  <a:lnTo>
                    <a:pt x="5403" y="13220"/>
                  </a:lnTo>
                  <a:lnTo>
                    <a:pt x="756" y="10677"/>
                  </a:lnTo>
                  <a:lnTo>
                    <a:pt x="756" y="756"/>
                  </a:lnTo>
                  <a:close/>
                  <a:moveTo>
                    <a:pt x="392" y="1"/>
                  </a:moveTo>
                  <a:cubicBezTo>
                    <a:pt x="180" y="1"/>
                    <a:pt x="5" y="166"/>
                    <a:pt x="1" y="378"/>
                  </a:cubicBezTo>
                  <a:lnTo>
                    <a:pt x="1" y="10899"/>
                  </a:lnTo>
                  <a:cubicBezTo>
                    <a:pt x="1" y="11041"/>
                    <a:pt x="81" y="11163"/>
                    <a:pt x="204" y="11229"/>
                  </a:cubicBezTo>
                  <a:lnTo>
                    <a:pt x="5233" y="13984"/>
                  </a:lnTo>
                  <a:cubicBezTo>
                    <a:pt x="5289" y="14015"/>
                    <a:pt x="5352" y="14030"/>
                    <a:pt x="5414" y="14030"/>
                  </a:cubicBezTo>
                  <a:cubicBezTo>
                    <a:pt x="5477" y="14030"/>
                    <a:pt x="5539" y="14015"/>
                    <a:pt x="5596" y="13984"/>
                  </a:cubicBezTo>
                  <a:lnTo>
                    <a:pt x="10616" y="11229"/>
                  </a:lnTo>
                  <a:cubicBezTo>
                    <a:pt x="10734" y="11163"/>
                    <a:pt x="10805" y="11036"/>
                    <a:pt x="10805" y="10899"/>
                  </a:cubicBezTo>
                  <a:lnTo>
                    <a:pt x="10805" y="378"/>
                  </a:lnTo>
                  <a:cubicBezTo>
                    <a:pt x="10809" y="175"/>
                    <a:pt x="10649" y="1"/>
                    <a:pt x="10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44" name="Google Shape;844;p58"/>
            <p:cNvSpPr/>
            <p:nvPr/>
          </p:nvSpPr>
          <p:spPr>
            <a:xfrm>
              <a:off x="4974238" y="1422150"/>
              <a:ext cx="156875" cy="87200"/>
            </a:xfrm>
            <a:custGeom>
              <a:avLst/>
              <a:gdLst/>
              <a:ahLst/>
              <a:cxnLst/>
              <a:rect l="l" t="t" r="r" b="b"/>
              <a:pathLst>
                <a:path w="6275" h="3488" extrusionOk="0">
                  <a:moveTo>
                    <a:pt x="0" y="1"/>
                  </a:moveTo>
                  <a:lnTo>
                    <a:pt x="0" y="1770"/>
                  </a:lnTo>
                  <a:lnTo>
                    <a:pt x="3142" y="3487"/>
                  </a:lnTo>
                  <a:lnTo>
                    <a:pt x="6275" y="1775"/>
                  </a:lnTo>
                  <a:lnTo>
                    <a:pt x="6275" y="1"/>
                  </a:lnTo>
                  <a:lnTo>
                    <a:pt x="3142" y="16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45" name="Google Shape;845;p58"/>
            <p:cNvSpPr/>
            <p:nvPr/>
          </p:nvSpPr>
          <p:spPr>
            <a:xfrm>
              <a:off x="4974238" y="1356575"/>
              <a:ext cx="156875" cy="87075"/>
            </a:xfrm>
            <a:custGeom>
              <a:avLst/>
              <a:gdLst/>
              <a:ahLst/>
              <a:cxnLst/>
              <a:rect l="l" t="t" r="r" b="b"/>
              <a:pathLst>
                <a:path w="6275" h="3483" extrusionOk="0">
                  <a:moveTo>
                    <a:pt x="0" y="1"/>
                  </a:moveTo>
                  <a:lnTo>
                    <a:pt x="0" y="1770"/>
                  </a:lnTo>
                  <a:lnTo>
                    <a:pt x="3142" y="3483"/>
                  </a:lnTo>
                  <a:lnTo>
                    <a:pt x="6275" y="1775"/>
                  </a:lnTo>
                  <a:lnTo>
                    <a:pt x="6275" y="1"/>
                  </a:lnTo>
                  <a:lnTo>
                    <a:pt x="3142" y="16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46" name="Google Shape;846;p58"/>
            <p:cNvSpPr/>
            <p:nvPr/>
          </p:nvSpPr>
          <p:spPr>
            <a:xfrm>
              <a:off x="5002538" y="1259525"/>
              <a:ext cx="102175" cy="96850"/>
            </a:xfrm>
            <a:custGeom>
              <a:avLst/>
              <a:gdLst/>
              <a:ahLst/>
              <a:cxnLst/>
              <a:rect l="l" t="t" r="r" b="b"/>
              <a:pathLst>
                <a:path w="4087" h="3874" extrusionOk="0">
                  <a:moveTo>
                    <a:pt x="2043" y="0"/>
                  </a:moveTo>
                  <a:lnTo>
                    <a:pt x="1562" y="1481"/>
                  </a:lnTo>
                  <a:lnTo>
                    <a:pt x="1" y="1481"/>
                  </a:lnTo>
                  <a:lnTo>
                    <a:pt x="1265" y="2397"/>
                  </a:lnTo>
                  <a:lnTo>
                    <a:pt x="784" y="3873"/>
                  </a:lnTo>
                  <a:lnTo>
                    <a:pt x="2043" y="2958"/>
                  </a:lnTo>
                  <a:lnTo>
                    <a:pt x="3308" y="3873"/>
                  </a:lnTo>
                  <a:lnTo>
                    <a:pt x="2822" y="2397"/>
                  </a:lnTo>
                  <a:lnTo>
                    <a:pt x="4086" y="1481"/>
                  </a:lnTo>
                  <a:lnTo>
                    <a:pt x="2525" y="1481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847" name="Google Shape;847;p58"/>
          <p:cNvGrpSpPr/>
          <p:nvPr/>
        </p:nvGrpSpPr>
        <p:grpSpPr>
          <a:xfrm>
            <a:off x="4799451" y="2057228"/>
            <a:ext cx="348900" cy="331800"/>
            <a:chOff x="4878463" y="1897950"/>
            <a:chExt cx="348900" cy="331800"/>
          </a:xfrm>
        </p:grpSpPr>
        <p:sp>
          <p:nvSpPr>
            <p:cNvPr id="848" name="Google Shape;848;p58"/>
            <p:cNvSpPr/>
            <p:nvPr/>
          </p:nvSpPr>
          <p:spPr>
            <a:xfrm>
              <a:off x="5007488" y="2193400"/>
              <a:ext cx="90725" cy="21425"/>
            </a:xfrm>
            <a:custGeom>
              <a:avLst/>
              <a:gdLst/>
              <a:ahLst/>
              <a:cxnLst/>
              <a:rect l="l" t="t" r="r" b="b"/>
              <a:pathLst>
                <a:path w="3629" h="857" extrusionOk="0">
                  <a:moveTo>
                    <a:pt x="2836" y="1"/>
                  </a:moveTo>
                  <a:cubicBezTo>
                    <a:pt x="2496" y="67"/>
                    <a:pt x="2152" y="100"/>
                    <a:pt x="1808" y="100"/>
                  </a:cubicBezTo>
                  <a:lnTo>
                    <a:pt x="1803" y="100"/>
                  </a:lnTo>
                  <a:cubicBezTo>
                    <a:pt x="1463" y="100"/>
                    <a:pt x="1128" y="67"/>
                    <a:pt x="798" y="5"/>
                  </a:cubicBezTo>
                  <a:lnTo>
                    <a:pt x="1" y="581"/>
                  </a:lnTo>
                  <a:cubicBezTo>
                    <a:pt x="589" y="764"/>
                    <a:pt x="1199" y="856"/>
                    <a:pt x="1809" y="856"/>
                  </a:cubicBezTo>
                  <a:cubicBezTo>
                    <a:pt x="2423" y="856"/>
                    <a:pt x="3037" y="763"/>
                    <a:pt x="3629" y="576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49" name="Google Shape;849;p58"/>
            <p:cNvSpPr/>
            <p:nvPr/>
          </p:nvSpPr>
          <p:spPr>
            <a:xfrm>
              <a:off x="4913263" y="1914925"/>
              <a:ext cx="114300" cy="90850"/>
            </a:xfrm>
            <a:custGeom>
              <a:avLst/>
              <a:gdLst/>
              <a:ahLst/>
              <a:cxnLst/>
              <a:rect l="l" t="t" r="r" b="b"/>
              <a:pathLst>
                <a:path w="4572" h="3634" extrusionOk="0">
                  <a:moveTo>
                    <a:pt x="4572" y="1"/>
                  </a:moveTo>
                  <a:cubicBezTo>
                    <a:pt x="2524" y="350"/>
                    <a:pt x="802" y="1718"/>
                    <a:pt x="0" y="3634"/>
                  </a:cubicBezTo>
                  <a:lnTo>
                    <a:pt x="831" y="3634"/>
                  </a:lnTo>
                  <a:cubicBezTo>
                    <a:pt x="1519" y="2233"/>
                    <a:pt x="2788" y="1209"/>
                    <a:pt x="4303" y="831"/>
                  </a:cubicBezTo>
                  <a:lnTo>
                    <a:pt x="4298" y="827"/>
                  </a:lnTo>
                  <a:lnTo>
                    <a:pt x="45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50" name="Google Shape;850;p58"/>
            <p:cNvSpPr/>
            <p:nvPr/>
          </p:nvSpPr>
          <p:spPr>
            <a:xfrm>
              <a:off x="4901588" y="2064850"/>
              <a:ext cx="49900" cy="104650"/>
            </a:xfrm>
            <a:custGeom>
              <a:avLst/>
              <a:gdLst/>
              <a:ahLst/>
              <a:cxnLst/>
              <a:rect l="l" t="t" r="r" b="b"/>
              <a:pathLst>
                <a:path w="1996" h="4186" extrusionOk="0">
                  <a:moveTo>
                    <a:pt x="0" y="0"/>
                  </a:moveTo>
                  <a:lnTo>
                    <a:pt x="0" y="0"/>
                  </a:lnTo>
                  <a:cubicBezTo>
                    <a:pt x="10" y="1567"/>
                    <a:pt x="628" y="3067"/>
                    <a:pt x="1727" y="4185"/>
                  </a:cubicBezTo>
                  <a:lnTo>
                    <a:pt x="1996" y="3359"/>
                  </a:lnTo>
                  <a:cubicBezTo>
                    <a:pt x="1331" y="2572"/>
                    <a:pt x="911" y="1604"/>
                    <a:pt x="793" y="58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51" name="Google Shape;851;p58"/>
            <p:cNvSpPr/>
            <p:nvPr/>
          </p:nvSpPr>
          <p:spPr>
            <a:xfrm>
              <a:off x="5154213" y="2065550"/>
              <a:ext cx="49325" cy="103350"/>
            </a:xfrm>
            <a:custGeom>
              <a:avLst/>
              <a:gdLst/>
              <a:ahLst/>
              <a:cxnLst/>
              <a:rect l="l" t="t" r="r" b="b"/>
              <a:pathLst>
                <a:path w="1973" h="4134" extrusionOk="0">
                  <a:moveTo>
                    <a:pt x="1973" y="1"/>
                  </a:moveTo>
                  <a:lnTo>
                    <a:pt x="1180" y="576"/>
                  </a:lnTo>
                  <a:cubicBezTo>
                    <a:pt x="1053" y="1576"/>
                    <a:pt x="647" y="2525"/>
                    <a:pt x="1" y="3298"/>
                  </a:cubicBezTo>
                  <a:lnTo>
                    <a:pt x="270" y="4133"/>
                  </a:lnTo>
                  <a:cubicBezTo>
                    <a:pt x="1345" y="3025"/>
                    <a:pt x="1959" y="1543"/>
                    <a:pt x="1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52" name="Google Shape;852;p58"/>
            <p:cNvSpPr/>
            <p:nvPr/>
          </p:nvSpPr>
          <p:spPr>
            <a:xfrm>
              <a:off x="5078388" y="1915050"/>
              <a:ext cx="113475" cy="90600"/>
            </a:xfrm>
            <a:custGeom>
              <a:avLst/>
              <a:gdLst/>
              <a:ahLst/>
              <a:cxnLst/>
              <a:rect l="l" t="t" r="r" b="b"/>
              <a:pathLst>
                <a:path w="4539" h="3624" extrusionOk="0">
                  <a:moveTo>
                    <a:pt x="0" y="1"/>
                  </a:moveTo>
                  <a:lnTo>
                    <a:pt x="269" y="831"/>
                  </a:lnTo>
                  <a:cubicBezTo>
                    <a:pt x="1769" y="1213"/>
                    <a:pt x="3024" y="2237"/>
                    <a:pt x="3708" y="3624"/>
                  </a:cubicBezTo>
                  <a:lnTo>
                    <a:pt x="4539" y="3624"/>
                  </a:lnTo>
                  <a:cubicBezTo>
                    <a:pt x="3741" y="1723"/>
                    <a:pt x="2034" y="35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53" name="Google Shape;853;p58"/>
            <p:cNvSpPr/>
            <p:nvPr/>
          </p:nvSpPr>
          <p:spPr>
            <a:xfrm>
              <a:off x="4878463" y="1897950"/>
              <a:ext cx="348900" cy="331800"/>
            </a:xfrm>
            <a:custGeom>
              <a:avLst/>
              <a:gdLst/>
              <a:ahLst/>
              <a:cxnLst/>
              <a:rect l="l" t="t" r="r" b="b"/>
              <a:pathLst>
                <a:path w="13956" h="13272" extrusionOk="0">
                  <a:moveTo>
                    <a:pt x="6978" y="1"/>
                  </a:moveTo>
                  <a:lnTo>
                    <a:pt x="5322" y="5058"/>
                  </a:lnTo>
                  <a:lnTo>
                    <a:pt x="0" y="5072"/>
                  </a:lnTo>
                  <a:lnTo>
                    <a:pt x="4298" y="8210"/>
                  </a:lnTo>
                  <a:lnTo>
                    <a:pt x="2666" y="13272"/>
                  </a:lnTo>
                  <a:lnTo>
                    <a:pt x="6978" y="10153"/>
                  </a:lnTo>
                  <a:lnTo>
                    <a:pt x="11290" y="13272"/>
                  </a:lnTo>
                  <a:lnTo>
                    <a:pt x="9658" y="8205"/>
                  </a:lnTo>
                  <a:lnTo>
                    <a:pt x="13956" y="5068"/>
                  </a:lnTo>
                  <a:lnTo>
                    <a:pt x="8634" y="5058"/>
                  </a:lnTo>
                  <a:lnTo>
                    <a:pt x="6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854" name="Google Shape;854;p58"/>
          <p:cNvGrpSpPr/>
          <p:nvPr/>
        </p:nvGrpSpPr>
        <p:grpSpPr>
          <a:xfrm>
            <a:off x="3294158" y="4125813"/>
            <a:ext cx="115500" cy="349150"/>
            <a:chOff x="3467113" y="3680225"/>
            <a:chExt cx="115500" cy="349150"/>
          </a:xfrm>
        </p:grpSpPr>
        <p:sp>
          <p:nvSpPr>
            <p:cNvPr id="855" name="Google Shape;855;p58"/>
            <p:cNvSpPr/>
            <p:nvPr/>
          </p:nvSpPr>
          <p:spPr>
            <a:xfrm>
              <a:off x="3485988" y="3680225"/>
              <a:ext cx="79050" cy="175775"/>
            </a:xfrm>
            <a:custGeom>
              <a:avLst/>
              <a:gdLst/>
              <a:ahLst/>
              <a:cxnLst/>
              <a:rect l="l" t="t" r="r" b="b"/>
              <a:pathLst>
                <a:path w="3162" h="7031" extrusionOk="0">
                  <a:moveTo>
                    <a:pt x="1" y="1"/>
                  </a:moveTo>
                  <a:lnTo>
                    <a:pt x="1" y="6912"/>
                  </a:lnTo>
                  <a:lnTo>
                    <a:pt x="1" y="6959"/>
                  </a:lnTo>
                  <a:lnTo>
                    <a:pt x="1" y="7007"/>
                  </a:lnTo>
                  <a:lnTo>
                    <a:pt x="1" y="7030"/>
                  </a:lnTo>
                  <a:lnTo>
                    <a:pt x="3162" y="7030"/>
                  </a:lnTo>
                  <a:lnTo>
                    <a:pt x="3162" y="7007"/>
                  </a:lnTo>
                  <a:lnTo>
                    <a:pt x="3162" y="6959"/>
                  </a:lnTo>
                  <a:lnTo>
                    <a:pt x="3162" y="6912"/>
                  </a:lnTo>
                  <a:lnTo>
                    <a:pt x="3162" y="2973"/>
                  </a:lnTo>
                  <a:cubicBezTo>
                    <a:pt x="3162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56" name="Google Shape;856;p58"/>
            <p:cNvSpPr/>
            <p:nvPr/>
          </p:nvSpPr>
          <p:spPr>
            <a:xfrm>
              <a:off x="3467113" y="3874825"/>
              <a:ext cx="115500" cy="154550"/>
            </a:xfrm>
            <a:custGeom>
              <a:avLst/>
              <a:gdLst/>
              <a:ahLst/>
              <a:cxnLst/>
              <a:rect l="l" t="t" r="r" b="b"/>
              <a:pathLst>
                <a:path w="4620" h="6182" extrusionOk="0">
                  <a:moveTo>
                    <a:pt x="1" y="1"/>
                  </a:moveTo>
                  <a:lnTo>
                    <a:pt x="1" y="1511"/>
                  </a:lnTo>
                  <a:lnTo>
                    <a:pt x="756" y="1511"/>
                  </a:lnTo>
                  <a:lnTo>
                    <a:pt x="756" y="4601"/>
                  </a:lnTo>
                  <a:cubicBezTo>
                    <a:pt x="751" y="5474"/>
                    <a:pt x="1459" y="6181"/>
                    <a:pt x="2331" y="6181"/>
                  </a:cubicBezTo>
                  <a:cubicBezTo>
                    <a:pt x="3209" y="6181"/>
                    <a:pt x="3917" y="5474"/>
                    <a:pt x="3912" y="4601"/>
                  </a:cubicBezTo>
                  <a:lnTo>
                    <a:pt x="3912" y="1511"/>
                  </a:lnTo>
                  <a:lnTo>
                    <a:pt x="4620" y="1511"/>
                  </a:lnTo>
                  <a:lnTo>
                    <a:pt x="46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857" name="Google Shape;857;p58"/>
          <p:cNvGrpSpPr/>
          <p:nvPr/>
        </p:nvGrpSpPr>
        <p:grpSpPr>
          <a:xfrm>
            <a:off x="3207708" y="2697606"/>
            <a:ext cx="288400" cy="349025"/>
            <a:chOff x="3380788" y="2455000"/>
            <a:chExt cx="288400" cy="349025"/>
          </a:xfrm>
        </p:grpSpPr>
        <p:grpSp>
          <p:nvGrpSpPr>
            <p:cNvPr id="858" name="Google Shape;858;p58"/>
            <p:cNvGrpSpPr/>
            <p:nvPr/>
          </p:nvGrpSpPr>
          <p:grpSpPr>
            <a:xfrm>
              <a:off x="3380788" y="2551850"/>
              <a:ext cx="288400" cy="252175"/>
              <a:chOff x="3380788" y="2551850"/>
              <a:chExt cx="288400" cy="252175"/>
            </a:xfrm>
          </p:grpSpPr>
          <p:sp>
            <p:nvSpPr>
              <p:cNvPr id="859" name="Google Shape;859;p58"/>
              <p:cNvSpPr/>
              <p:nvPr/>
            </p:nvSpPr>
            <p:spPr>
              <a:xfrm>
                <a:off x="3469238" y="2766275"/>
                <a:ext cx="112425" cy="3775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1510" extrusionOk="0">
                    <a:moveTo>
                      <a:pt x="1" y="0"/>
                    </a:moveTo>
                    <a:lnTo>
                      <a:pt x="576" y="1510"/>
                    </a:lnTo>
                    <a:lnTo>
                      <a:pt x="3921" y="1510"/>
                    </a:lnTo>
                    <a:lnTo>
                      <a:pt x="44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860" name="Google Shape;860;p58"/>
              <p:cNvSpPr/>
              <p:nvPr/>
            </p:nvSpPr>
            <p:spPr>
              <a:xfrm>
                <a:off x="3436913" y="2672025"/>
                <a:ext cx="176850" cy="75525"/>
              </a:xfrm>
              <a:custGeom>
                <a:avLst/>
                <a:gdLst/>
                <a:ahLst/>
                <a:cxnLst/>
                <a:rect l="l" t="t" r="r" b="b"/>
                <a:pathLst>
                  <a:path w="7074" h="3021" extrusionOk="0">
                    <a:moveTo>
                      <a:pt x="709" y="1"/>
                    </a:moveTo>
                    <a:cubicBezTo>
                      <a:pt x="463" y="95"/>
                      <a:pt x="227" y="213"/>
                      <a:pt x="1" y="350"/>
                    </a:cubicBezTo>
                    <a:lnTo>
                      <a:pt x="1006" y="3020"/>
                    </a:lnTo>
                    <a:lnTo>
                      <a:pt x="6068" y="3015"/>
                    </a:lnTo>
                    <a:lnTo>
                      <a:pt x="7073" y="364"/>
                    </a:lnTo>
                    <a:cubicBezTo>
                      <a:pt x="6837" y="222"/>
                      <a:pt x="6597" y="100"/>
                      <a:pt x="6342" y="1"/>
                    </a:cubicBezTo>
                    <a:cubicBezTo>
                      <a:pt x="5519" y="661"/>
                      <a:pt x="4522" y="991"/>
                      <a:pt x="3525" y="991"/>
                    </a:cubicBezTo>
                    <a:cubicBezTo>
                      <a:pt x="2529" y="991"/>
                      <a:pt x="1532" y="661"/>
                      <a:pt x="7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861" name="Google Shape;861;p58"/>
              <p:cNvSpPr/>
              <p:nvPr/>
            </p:nvSpPr>
            <p:spPr>
              <a:xfrm>
                <a:off x="3587313" y="2692425"/>
                <a:ext cx="81875" cy="111600"/>
              </a:xfrm>
              <a:custGeom>
                <a:avLst/>
                <a:gdLst/>
                <a:ahLst/>
                <a:cxnLst/>
                <a:rect l="l" t="t" r="r" b="b"/>
                <a:pathLst>
                  <a:path w="3275" h="4464" extrusionOk="0">
                    <a:moveTo>
                      <a:pt x="1685" y="1"/>
                    </a:moveTo>
                    <a:lnTo>
                      <a:pt x="0" y="4464"/>
                    </a:lnTo>
                    <a:lnTo>
                      <a:pt x="3274" y="4464"/>
                    </a:lnTo>
                    <a:cubicBezTo>
                      <a:pt x="3274" y="2341"/>
                      <a:pt x="2671" y="888"/>
                      <a:pt x="16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862" name="Google Shape;862;p58"/>
              <p:cNvSpPr/>
              <p:nvPr/>
            </p:nvSpPr>
            <p:spPr>
              <a:xfrm>
                <a:off x="3380788" y="2691850"/>
                <a:ext cx="82575" cy="112175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4487" extrusionOk="0">
                    <a:moveTo>
                      <a:pt x="1609" y="0"/>
                    </a:moveTo>
                    <a:cubicBezTo>
                      <a:pt x="614" y="892"/>
                      <a:pt x="0" y="2321"/>
                      <a:pt x="0" y="4487"/>
                    </a:cubicBezTo>
                    <a:lnTo>
                      <a:pt x="3303" y="4487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863" name="Google Shape;863;p58"/>
              <p:cNvSpPr/>
              <p:nvPr/>
            </p:nvSpPr>
            <p:spPr>
              <a:xfrm>
                <a:off x="3414038" y="2551850"/>
                <a:ext cx="2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1" h="81" extrusionOk="0">
                    <a:moveTo>
                      <a:pt x="1" y="80"/>
                    </a:moveTo>
                    <a:lnTo>
                      <a:pt x="1" y="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864" name="Google Shape;864;p58"/>
              <p:cNvSpPr/>
              <p:nvPr/>
            </p:nvSpPr>
            <p:spPr>
              <a:xfrm>
                <a:off x="3635788" y="2551850"/>
                <a:ext cx="2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1" h="81" extrusionOk="0">
                    <a:moveTo>
                      <a:pt x="0" y="0"/>
                    </a:moveTo>
                    <a:lnTo>
                      <a:pt x="0" y="43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865" name="Google Shape;865;p58"/>
            <p:cNvSpPr/>
            <p:nvPr/>
          </p:nvSpPr>
          <p:spPr>
            <a:xfrm>
              <a:off x="3414163" y="2455000"/>
              <a:ext cx="221650" cy="222850"/>
            </a:xfrm>
            <a:custGeom>
              <a:avLst/>
              <a:gdLst/>
              <a:ahLst/>
              <a:cxnLst/>
              <a:rect l="l" t="t" r="r" b="b"/>
              <a:pathLst>
                <a:path w="8866" h="8914" extrusionOk="0">
                  <a:moveTo>
                    <a:pt x="3704" y="1138"/>
                  </a:moveTo>
                  <a:lnTo>
                    <a:pt x="4430" y="1850"/>
                  </a:lnTo>
                  <a:lnTo>
                    <a:pt x="5162" y="1138"/>
                  </a:lnTo>
                  <a:lnTo>
                    <a:pt x="5162" y="1138"/>
                  </a:lnTo>
                  <a:cubicBezTo>
                    <a:pt x="5162" y="1138"/>
                    <a:pt x="5553" y="1879"/>
                    <a:pt x="4430" y="2728"/>
                  </a:cubicBezTo>
                  <a:cubicBezTo>
                    <a:pt x="3312" y="1879"/>
                    <a:pt x="3704" y="1138"/>
                    <a:pt x="3704" y="1138"/>
                  </a:cubicBezTo>
                  <a:close/>
                  <a:moveTo>
                    <a:pt x="7384" y="3869"/>
                  </a:moveTo>
                  <a:lnTo>
                    <a:pt x="7389" y="5337"/>
                  </a:lnTo>
                  <a:cubicBezTo>
                    <a:pt x="7389" y="6087"/>
                    <a:pt x="6775" y="6695"/>
                    <a:pt x="6025" y="6695"/>
                  </a:cubicBezTo>
                  <a:cubicBezTo>
                    <a:pt x="6022" y="6695"/>
                    <a:pt x="6018" y="6695"/>
                    <a:pt x="6014" y="6695"/>
                  </a:cubicBezTo>
                  <a:cubicBezTo>
                    <a:pt x="5424" y="6695"/>
                    <a:pt x="4901" y="6310"/>
                    <a:pt x="4728" y="5747"/>
                  </a:cubicBezTo>
                  <a:cubicBezTo>
                    <a:pt x="4586" y="5275"/>
                    <a:pt x="4742" y="4723"/>
                    <a:pt x="4435" y="4709"/>
                  </a:cubicBezTo>
                  <a:cubicBezTo>
                    <a:pt x="4133" y="4723"/>
                    <a:pt x="4284" y="5271"/>
                    <a:pt x="4143" y="5747"/>
                  </a:cubicBezTo>
                  <a:cubicBezTo>
                    <a:pt x="3978" y="6299"/>
                    <a:pt x="3435" y="6695"/>
                    <a:pt x="2826" y="6695"/>
                  </a:cubicBezTo>
                  <a:cubicBezTo>
                    <a:pt x="2076" y="6695"/>
                    <a:pt x="1439" y="6087"/>
                    <a:pt x="1439" y="5337"/>
                  </a:cubicBezTo>
                  <a:lnTo>
                    <a:pt x="1439" y="3869"/>
                  </a:lnTo>
                  <a:close/>
                  <a:moveTo>
                    <a:pt x="3713" y="1"/>
                  </a:moveTo>
                  <a:cubicBezTo>
                    <a:pt x="1699" y="1"/>
                    <a:pt x="19" y="1746"/>
                    <a:pt x="0" y="3917"/>
                  </a:cubicBezTo>
                  <a:cubicBezTo>
                    <a:pt x="0" y="4016"/>
                    <a:pt x="5" y="4120"/>
                    <a:pt x="15" y="4219"/>
                  </a:cubicBezTo>
                  <a:cubicBezTo>
                    <a:pt x="76" y="5030"/>
                    <a:pt x="387" y="5809"/>
                    <a:pt x="897" y="6445"/>
                  </a:cubicBezTo>
                  <a:cubicBezTo>
                    <a:pt x="1435" y="7913"/>
                    <a:pt x="2822" y="8894"/>
                    <a:pt x="4383" y="8913"/>
                  </a:cubicBezTo>
                  <a:cubicBezTo>
                    <a:pt x="4402" y="8913"/>
                    <a:pt x="4421" y="8913"/>
                    <a:pt x="4440" y="8913"/>
                  </a:cubicBezTo>
                  <a:cubicBezTo>
                    <a:pt x="5984" y="8913"/>
                    <a:pt x="7367" y="7966"/>
                    <a:pt x="7931" y="6530"/>
                  </a:cubicBezTo>
                  <a:cubicBezTo>
                    <a:pt x="8469" y="5875"/>
                    <a:pt x="8790" y="5068"/>
                    <a:pt x="8851" y="4219"/>
                  </a:cubicBezTo>
                  <a:cubicBezTo>
                    <a:pt x="8861" y="4120"/>
                    <a:pt x="8865" y="4016"/>
                    <a:pt x="8865" y="3917"/>
                  </a:cubicBezTo>
                  <a:cubicBezTo>
                    <a:pt x="8846" y="1746"/>
                    <a:pt x="7252" y="1"/>
                    <a:pt x="52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866" name="Google Shape;866;p58"/>
          <p:cNvGrpSpPr/>
          <p:nvPr/>
        </p:nvGrpSpPr>
        <p:grpSpPr>
          <a:xfrm>
            <a:off x="3175271" y="3478884"/>
            <a:ext cx="353275" cy="214675"/>
            <a:chOff x="3348338" y="3152900"/>
            <a:chExt cx="353275" cy="214675"/>
          </a:xfrm>
        </p:grpSpPr>
        <p:sp>
          <p:nvSpPr>
            <p:cNvPr id="867" name="Google Shape;867;p58"/>
            <p:cNvSpPr/>
            <p:nvPr/>
          </p:nvSpPr>
          <p:spPr>
            <a:xfrm>
              <a:off x="3407313" y="3152900"/>
              <a:ext cx="283100" cy="138025"/>
            </a:xfrm>
            <a:custGeom>
              <a:avLst/>
              <a:gdLst/>
              <a:ahLst/>
              <a:cxnLst/>
              <a:rect l="l" t="t" r="r" b="b"/>
              <a:pathLst>
                <a:path w="11324" h="5521" extrusionOk="0">
                  <a:moveTo>
                    <a:pt x="4671" y="0"/>
                  </a:moveTo>
                  <a:cubicBezTo>
                    <a:pt x="4464" y="0"/>
                    <a:pt x="4294" y="165"/>
                    <a:pt x="4294" y="378"/>
                  </a:cubicBezTo>
                  <a:lnTo>
                    <a:pt x="4294" y="3161"/>
                  </a:lnTo>
                  <a:lnTo>
                    <a:pt x="2360" y="3161"/>
                  </a:lnTo>
                  <a:lnTo>
                    <a:pt x="2360" y="3963"/>
                  </a:lnTo>
                  <a:lnTo>
                    <a:pt x="1" y="3963"/>
                  </a:lnTo>
                  <a:lnTo>
                    <a:pt x="1" y="5520"/>
                  </a:lnTo>
                  <a:lnTo>
                    <a:pt x="9356" y="5520"/>
                  </a:lnTo>
                  <a:cubicBezTo>
                    <a:pt x="9347" y="5232"/>
                    <a:pt x="9262" y="4959"/>
                    <a:pt x="9116" y="4718"/>
                  </a:cubicBezTo>
                  <a:lnTo>
                    <a:pt x="11324" y="4718"/>
                  </a:lnTo>
                  <a:lnTo>
                    <a:pt x="11324" y="3963"/>
                  </a:lnTo>
                  <a:lnTo>
                    <a:pt x="7026" y="3963"/>
                  </a:lnTo>
                  <a:cubicBezTo>
                    <a:pt x="6970" y="3502"/>
                    <a:pt x="6583" y="3161"/>
                    <a:pt x="6124" y="3161"/>
                  </a:cubicBezTo>
                  <a:cubicBezTo>
                    <a:pt x="6118" y="3161"/>
                    <a:pt x="6112" y="3161"/>
                    <a:pt x="6106" y="3161"/>
                  </a:cubicBezTo>
                  <a:lnTo>
                    <a:pt x="5049" y="3161"/>
                  </a:lnTo>
                  <a:lnTo>
                    <a:pt x="5049" y="378"/>
                  </a:lnTo>
                  <a:cubicBezTo>
                    <a:pt x="5049" y="165"/>
                    <a:pt x="4879" y="0"/>
                    <a:pt x="46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68" name="Google Shape;868;p58"/>
            <p:cNvSpPr/>
            <p:nvPr/>
          </p:nvSpPr>
          <p:spPr>
            <a:xfrm>
              <a:off x="3348338" y="3309750"/>
              <a:ext cx="353275" cy="57825"/>
            </a:xfrm>
            <a:custGeom>
              <a:avLst/>
              <a:gdLst/>
              <a:ahLst/>
              <a:cxnLst/>
              <a:rect l="l" t="t" r="r" b="b"/>
              <a:pathLst>
                <a:path w="14131" h="2313" extrusionOk="0">
                  <a:moveTo>
                    <a:pt x="1" y="1"/>
                  </a:moveTo>
                  <a:lnTo>
                    <a:pt x="1" y="1275"/>
                  </a:lnTo>
                  <a:cubicBezTo>
                    <a:pt x="1" y="1846"/>
                    <a:pt x="492" y="2313"/>
                    <a:pt x="1062" y="2313"/>
                  </a:cubicBezTo>
                  <a:lnTo>
                    <a:pt x="12607" y="2313"/>
                  </a:lnTo>
                  <a:cubicBezTo>
                    <a:pt x="12611" y="2313"/>
                    <a:pt x="12615" y="2313"/>
                    <a:pt x="12619" y="2313"/>
                  </a:cubicBezTo>
                  <a:cubicBezTo>
                    <a:pt x="13020" y="2313"/>
                    <a:pt x="13382" y="2078"/>
                    <a:pt x="13551" y="1713"/>
                  </a:cubicBezTo>
                  <a:cubicBezTo>
                    <a:pt x="13579" y="1657"/>
                    <a:pt x="13843" y="850"/>
                    <a:pt x="14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869" name="Google Shape;869;p58"/>
          <p:cNvSpPr/>
          <p:nvPr/>
        </p:nvSpPr>
        <p:spPr>
          <a:xfrm>
            <a:off x="3176633" y="2108353"/>
            <a:ext cx="350550" cy="157000"/>
          </a:xfrm>
          <a:custGeom>
            <a:avLst/>
            <a:gdLst/>
            <a:ahLst/>
            <a:cxnLst/>
            <a:rect l="l" t="t" r="r" b="b"/>
            <a:pathLst>
              <a:path w="14022" h="6280" extrusionOk="0">
                <a:moveTo>
                  <a:pt x="9724" y="0"/>
                </a:moveTo>
                <a:cubicBezTo>
                  <a:pt x="9516" y="0"/>
                  <a:pt x="9346" y="170"/>
                  <a:pt x="9346" y="378"/>
                </a:cubicBezTo>
                <a:lnTo>
                  <a:pt x="9346" y="1515"/>
                </a:lnTo>
                <a:lnTo>
                  <a:pt x="9261" y="1515"/>
                </a:lnTo>
                <a:cubicBezTo>
                  <a:pt x="8922" y="1515"/>
                  <a:pt x="8516" y="1765"/>
                  <a:pt x="8356" y="2057"/>
                </a:cubicBezTo>
                <a:lnTo>
                  <a:pt x="7818" y="3048"/>
                </a:lnTo>
                <a:lnTo>
                  <a:pt x="5416" y="3062"/>
                </a:lnTo>
                <a:cubicBezTo>
                  <a:pt x="4978" y="3062"/>
                  <a:pt x="3581" y="3472"/>
                  <a:pt x="2317" y="3878"/>
                </a:cubicBezTo>
                <a:lnTo>
                  <a:pt x="1534" y="3109"/>
                </a:lnTo>
                <a:lnTo>
                  <a:pt x="760" y="3109"/>
                </a:lnTo>
                <a:lnTo>
                  <a:pt x="760" y="4383"/>
                </a:lnTo>
                <a:cubicBezTo>
                  <a:pt x="335" y="4539"/>
                  <a:pt x="0" y="4642"/>
                  <a:pt x="0" y="4642"/>
                </a:cubicBezTo>
                <a:cubicBezTo>
                  <a:pt x="0" y="4642"/>
                  <a:pt x="335" y="4751"/>
                  <a:pt x="760" y="4911"/>
                </a:cubicBezTo>
                <a:lnTo>
                  <a:pt x="760" y="6232"/>
                </a:lnTo>
                <a:lnTo>
                  <a:pt x="1534" y="6232"/>
                </a:lnTo>
                <a:lnTo>
                  <a:pt x="2298" y="5430"/>
                </a:lnTo>
                <a:cubicBezTo>
                  <a:pt x="3572" y="5850"/>
                  <a:pt x="4992" y="6279"/>
                  <a:pt x="5435" y="6279"/>
                </a:cubicBezTo>
                <a:lnTo>
                  <a:pt x="12436" y="6279"/>
                </a:lnTo>
                <a:cubicBezTo>
                  <a:pt x="13314" y="6275"/>
                  <a:pt x="14022" y="5562"/>
                  <a:pt x="14017" y="4685"/>
                </a:cubicBezTo>
                <a:lnTo>
                  <a:pt x="14017" y="4666"/>
                </a:lnTo>
                <a:cubicBezTo>
                  <a:pt x="14022" y="3788"/>
                  <a:pt x="13314" y="3076"/>
                  <a:pt x="12436" y="3071"/>
                </a:cubicBezTo>
                <a:lnTo>
                  <a:pt x="12441" y="3067"/>
                </a:lnTo>
                <a:lnTo>
                  <a:pt x="10856" y="3067"/>
                </a:lnTo>
                <a:lnTo>
                  <a:pt x="10856" y="2137"/>
                </a:lnTo>
                <a:cubicBezTo>
                  <a:pt x="10856" y="1802"/>
                  <a:pt x="10596" y="1510"/>
                  <a:pt x="10262" y="1510"/>
                </a:cubicBezTo>
                <a:lnTo>
                  <a:pt x="10101" y="1510"/>
                </a:lnTo>
                <a:lnTo>
                  <a:pt x="10101" y="378"/>
                </a:lnTo>
                <a:cubicBezTo>
                  <a:pt x="10101" y="170"/>
                  <a:pt x="9931" y="0"/>
                  <a:pt x="97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70" name="Google Shape;870;p58"/>
          <p:cNvSpPr/>
          <p:nvPr/>
        </p:nvSpPr>
        <p:spPr>
          <a:xfrm>
            <a:off x="3177271" y="1396075"/>
            <a:ext cx="349275" cy="280025"/>
          </a:xfrm>
          <a:custGeom>
            <a:avLst/>
            <a:gdLst/>
            <a:ahLst/>
            <a:cxnLst/>
            <a:rect l="l" t="t" r="r" b="b"/>
            <a:pathLst>
              <a:path w="13971" h="11201" extrusionOk="0">
                <a:moveTo>
                  <a:pt x="6988" y="0"/>
                </a:moveTo>
                <a:lnTo>
                  <a:pt x="505" y="9610"/>
                </a:lnTo>
                <a:cubicBezTo>
                  <a:pt x="468" y="9601"/>
                  <a:pt x="425" y="9596"/>
                  <a:pt x="387" y="9596"/>
                </a:cubicBezTo>
                <a:cubicBezTo>
                  <a:pt x="175" y="9596"/>
                  <a:pt x="5" y="9761"/>
                  <a:pt x="1" y="9974"/>
                </a:cubicBezTo>
                <a:lnTo>
                  <a:pt x="1" y="10823"/>
                </a:lnTo>
                <a:cubicBezTo>
                  <a:pt x="1" y="11030"/>
                  <a:pt x="170" y="11200"/>
                  <a:pt x="378" y="11200"/>
                </a:cubicBezTo>
                <a:cubicBezTo>
                  <a:pt x="586" y="11200"/>
                  <a:pt x="755" y="11030"/>
                  <a:pt x="755" y="10823"/>
                </a:cubicBezTo>
                <a:lnTo>
                  <a:pt x="755" y="10573"/>
                </a:lnTo>
                <a:lnTo>
                  <a:pt x="3275" y="6832"/>
                </a:lnTo>
                <a:lnTo>
                  <a:pt x="3275" y="6832"/>
                </a:lnTo>
                <a:cubicBezTo>
                  <a:pt x="3350" y="7992"/>
                  <a:pt x="3294" y="9804"/>
                  <a:pt x="2397" y="11196"/>
                </a:cubicBezTo>
                <a:lnTo>
                  <a:pt x="5435" y="11196"/>
                </a:lnTo>
                <a:lnTo>
                  <a:pt x="6997" y="6530"/>
                </a:lnTo>
                <a:lnTo>
                  <a:pt x="8563" y="11200"/>
                </a:lnTo>
                <a:lnTo>
                  <a:pt x="11583" y="11200"/>
                </a:lnTo>
                <a:cubicBezTo>
                  <a:pt x="10682" y="9799"/>
                  <a:pt x="10625" y="7973"/>
                  <a:pt x="10715" y="6817"/>
                </a:cubicBezTo>
                <a:lnTo>
                  <a:pt x="10715" y="6817"/>
                </a:lnTo>
                <a:lnTo>
                  <a:pt x="13210" y="10549"/>
                </a:lnTo>
                <a:lnTo>
                  <a:pt x="13210" y="10823"/>
                </a:lnTo>
                <a:cubicBezTo>
                  <a:pt x="13210" y="11030"/>
                  <a:pt x="13380" y="11200"/>
                  <a:pt x="13588" y="11200"/>
                </a:cubicBezTo>
                <a:cubicBezTo>
                  <a:pt x="13795" y="11200"/>
                  <a:pt x="13965" y="11030"/>
                  <a:pt x="13965" y="10823"/>
                </a:cubicBezTo>
                <a:lnTo>
                  <a:pt x="13965" y="9974"/>
                </a:lnTo>
                <a:cubicBezTo>
                  <a:pt x="13970" y="9766"/>
                  <a:pt x="13800" y="9596"/>
                  <a:pt x="13597" y="9596"/>
                </a:cubicBezTo>
                <a:cubicBezTo>
                  <a:pt x="13588" y="9595"/>
                  <a:pt x="13580" y="9594"/>
                  <a:pt x="13571" y="9594"/>
                </a:cubicBezTo>
                <a:cubicBezTo>
                  <a:pt x="13547" y="9594"/>
                  <a:pt x="13524" y="9599"/>
                  <a:pt x="13503" y="9606"/>
                </a:cubicBezTo>
                <a:lnTo>
                  <a:pt x="698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71" name="Google Shape;871;p58"/>
          <p:cNvSpPr/>
          <p:nvPr/>
        </p:nvSpPr>
        <p:spPr>
          <a:xfrm>
            <a:off x="1542940" y="2615413"/>
            <a:ext cx="349750" cy="352200"/>
          </a:xfrm>
          <a:custGeom>
            <a:avLst/>
            <a:gdLst/>
            <a:ahLst/>
            <a:cxnLst/>
            <a:rect l="l" t="t" r="r" b="b"/>
            <a:pathLst>
              <a:path w="13990" h="14088" extrusionOk="0">
                <a:moveTo>
                  <a:pt x="6752" y="7389"/>
                </a:moveTo>
                <a:lnTo>
                  <a:pt x="7290" y="11451"/>
                </a:lnTo>
                <a:lnTo>
                  <a:pt x="7290" y="11451"/>
                </a:lnTo>
                <a:lnTo>
                  <a:pt x="5091" y="9120"/>
                </a:lnTo>
                <a:lnTo>
                  <a:pt x="6752" y="7389"/>
                </a:lnTo>
                <a:close/>
                <a:moveTo>
                  <a:pt x="4737" y="1"/>
                </a:moveTo>
                <a:cubicBezTo>
                  <a:pt x="2143" y="1"/>
                  <a:pt x="1" y="2124"/>
                  <a:pt x="1" y="4719"/>
                </a:cubicBezTo>
                <a:lnTo>
                  <a:pt x="1" y="9389"/>
                </a:lnTo>
                <a:lnTo>
                  <a:pt x="4303" y="9389"/>
                </a:lnTo>
                <a:lnTo>
                  <a:pt x="7507" y="12781"/>
                </a:lnTo>
                <a:lnTo>
                  <a:pt x="8063" y="13881"/>
                </a:lnTo>
                <a:cubicBezTo>
                  <a:pt x="8130" y="14013"/>
                  <a:pt x="8261" y="14087"/>
                  <a:pt x="8398" y="14087"/>
                </a:cubicBezTo>
                <a:cubicBezTo>
                  <a:pt x="8457" y="14087"/>
                  <a:pt x="8517" y="14074"/>
                  <a:pt x="8573" y="14046"/>
                </a:cubicBezTo>
                <a:cubicBezTo>
                  <a:pt x="8757" y="13951"/>
                  <a:pt x="8832" y="13725"/>
                  <a:pt x="8738" y="13541"/>
                </a:cubicBezTo>
                <a:lnTo>
                  <a:pt x="8186" y="12461"/>
                </a:lnTo>
                <a:lnTo>
                  <a:pt x="7469" y="7073"/>
                </a:lnTo>
                <a:lnTo>
                  <a:pt x="13989" y="7073"/>
                </a:lnTo>
                <a:lnTo>
                  <a:pt x="13843" y="4723"/>
                </a:lnTo>
                <a:cubicBezTo>
                  <a:pt x="13687" y="2133"/>
                  <a:pt x="11437" y="1"/>
                  <a:pt x="88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872" name="Google Shape;872;p58"/>
          <p:cNvGrpSpPr/>
          <p:nvPr/>
        </p:nvGrpSpPr>
        <p:grpSpPr>
          <a:xfrm>
            <a:off x="1596490" y="4124050"/>
            <a:ext cx="243475" cy="352675"/>
            <a:chOff x="1910113" y="3678925"/>
            <a:chExt cx="243475" cy="352675"/>
          </a:xfrm>
        </p:grpSpPr>
        <p:sp>
          <p:nvSpPr>
            <p:cNvPr id="873" name="Google Shape;873;p58"/>
            <p:cNvSpPr/>
            <p:nvPr/>
          </p:nvSpPr>
          <p:spPr>
            <a:xfrm>
              <a:off x="1934638" y="3678925"/>
              <a:ext cx="87325" cy="94625"/>
            </a:xfrm>
            <a:custGeom>
              <a:avLst/>
              <a:gdLst/>
              <a:ahLst/>
              <a:cxnLst/>
              <a:rect l="l" t="t" r="r" b="b"/>
              <a:pathLst>
                <a:path w="3493" h="3785" extrusionOk="0">
                  <a:moveTo>
                    <a:pt x="1" y="1"/>
                  </a:moveTo>
                  <a:lnTo>
                    <a:pt x="1" y="2784"/>
                  </a:lnTo>
                  <a:lnTo>
                    <a:pt x="3492" y="3784"/>
                  </a:lnTo>
                  <a:lnTo>
                    <a:pt x="3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74" name="Google Shape;874;p58"/>
            <p:cNvSpPr/>
            <p:nvPr/>
          </p:nvSpPr>
          <p:spPr>
            <a:xfrm>
              <a:off x="1910113" y="3678925"/>
              <a:ext cx="243475" cy="352675"/>
            </a:xfrm>
            <a:custGeom>
              <a:avLst/>
              <a:gdLst/>
              <a:ahLst/>
              <a:cxnLst/>
              <a:rect l="l" t="t" r="r" b="b"/>
              <a:pathLst>
                <a:path w="9739" h="14107" extrusionOk="0">
                  <a:moveTo>
                    <a:pt x="5228" y="1"/>
                  </a:moveTo>
                  <a:lnTo>
                    <a:pt x="5228" y="3789"/>
                  </a:lnTo>
                  <a:lnTo>
                    <a:pt x="8719" y="2784"/>
                  </a:lnTo>
                  <a:lnTo>
                    <a:pt x="8719" y="1"/>
                  </a:lnTo>
                  <a:close/>
                  <a:moveTo>
                    <a:pt x="4473" y="3789"/>
                  </a:moveTo>
                  <a:lnTo>
                    <a:pt x="4473" y="5459"/>
                  </a:lnTo>
                  <a:lnTo>
                    <a:pt x="3237" y="4695"/>
                  </a:lnTo>
                  <a:cubicBezTo>
                    <a:pt x="3175" y="4657"/>
                    <a:pt x="3105" y="4638"/>
                    <a:pt x="3036" y="4638"/>
                  </a:cubicBezTo>
                  <a:cubicBezTo>
                    <a:pt x="2958" y="4638"/>
                    <a:pt x="2882" y="4662"/>
                    <a:pt x="2817" y="4709"/>
                  </a:cubicBezTo>
                  <a:cubicBezTo>
                    <a:pt x="2694" y="4803"/>
                    <a:pt x="2638" y="4959"/>
                    <a:pt x="2680" y="5110"/>
                  </a:cubicBezTo>
                  <a:lnTo>
                    <a:pt x="3388" y="7879"/>
                  </a:lnTo>
                  <a:lnTo>
                    <a:pt x="576" y="7172"/>
                  </a:lnTo>
                  <a:cubicBezTo>
                    <a:pt x="543" y="7163"/>
                    <a:pt x="510" y="7159"/>
                    <a:pt x="479" y="7159"/>
                  </a:cubicBezTo>
                  <a:cubicBezTo>
                    <a:pt x="194" y="7159"/>
                    <a:pt x="0" y="7483"/>
                    <a:pt x="166" y="7743"/>
                  </a:cubicBezTo>
                  <a:lnTo>
                    <a:pt x="1213" y="9356"/>
                  </a:lnTo>
                  <a:lnTo>
                    <a:pt x="213" y="10988"/>
                  </a:lnTo>
                  <a:cubicBezTo>
                    <a:pt x="62" y="11239"/>
                    <a:pt x="241" y="11559"/>
                    <a:pt x="538" y="11559"/>
                  </a:cubicBezTo>
                  <a:cubicBezTo>
                    <a:pt x="567" y="11559"/>
                    <a:pt x="600" y="11555"/>
                    <a:pt x="628" y="11550"/>
                  </a:cubicBezTo>
                  <a:lnTo>
                    <a:pt x="3379" y="10852"/>
                  </a:lnTo>
                  <a:lnTo>
                    <a:pt x="2680" y="13593"/>
                  </a:lnTo>
                  <a:cubicBezTo>
                    <a:pt x="2618" y="13847"/>
                    <a:pt x="2822" y="14063"/>
                    <a:pt x="3052" y="14063"/>
                  </a:cubicBezTo>
                  <a:cubicBezTo>
                    <a:pt x="3117" y="14063"/>
                    <a:pt x="3183" y="14046"/>
                    <a:pt x="3246" y="14008"/>
                  </a:cubicBezTo>
                  <a:lnTo>
                    <a:pt x="4874" y="13008"/>
                  </a:lnTo>
                  <a:lnTo>
                    <a:pt x="6488" y="14050"/>
                  </a:lnTo>
                  <a:cubicBezTo>
                    <a:pt x="6544" y="14088"/>
                    <a:pt x="6620" y="14107"/>
                    <a:pt x="6690" y="14107"/>
                  </a:cubicBezTo>
                  <a:cubicBezTo>
                    <a:pt x="6898" y="14107"/>
                    <a:pt x="7068" y="13942"/>
                    <a:pt x="7068" y="13734"/>
                  </a:cubicBezTo>
                  <a:cubicBezTo>
                    <a:pt x="7068" y="13692"/>
                    <a:pt x="7063" y="13654"/>
                    <a:pt x="7049" y="13616"/>
                  </a:cubicBezTo>
                  <a:lnTo>
                    <a:pt x="6351" y="10842"/>
                  </a:lnTo>
                  <a:lnTo>
                    <a:pt x="9106" y="11545"/>
                  </a:lnTo>
                  <a:cubicBezTo>
                    <a:pt x="9139" y="11555"/>
                    <a:pt x="9167" y="11559"/>
                    <a:pt x="9200" y="11559"/>
                  </a:cubicBezTo>
                  <a:cubicBezTo>
                    <a:pt x="9498" y="11559"/>
                    <a:pt x="9677" y="11234"/>
                    <a:pt x="9521" y="10984"/>
                  </a:cubicBezTo>
                  <a:lnTo>
                    <a:pt x="8526" y="9351"/>
                  </a:lnTo>
                  <a:lnTo>
                    <a:pt x="9573" y="7738"/>
                  </a:lnTo>
                  <a:cubicBezTo>
                    <a:pt x="9739" y="7479"/>
                    <a:pt x="9541" y="7155"/>
                    <a:pt x="9259" y="7155"/>
                  </a:cubicBezTo>
                  <a:cubicBezTo>
                    <a:pt x="9228" y="7155"/>
                    <a:pt x="9196" y="7159"/>
                    <a:pt x="9163" y="7167"/>
                  </a:cubicBezTo>
                  <a:lnTo>
                    <a:pt x="6341" y="7875"/>
                  </a:lnTo>
                  <a:lnTo>
                    <a:pt x="7058" y="5049"/>
                  </a:lnTo>
                  <a:cubicBezTo>
                    <a:pt x="7096" y="4898"/>
                    <a:pt x="7035" y="4737"/>
                    <a:pt x="6912" y="4648"/>
                  </a:cubicBezTo>
                  <a:cubicBezTo>
                    <a:pt x="6843" y="4601"/>
                    <a:pt x="6765" y="4577"/>
                    <a:pt x="6686" y="4577"/>
                  </a:cubicBezTo>
                  <a:cubicBezTo>
                    <a:pt x="6614" y="4577"/>
                    <a:pt x="6542" y="4598"/>
                    <a:pt x="6478" y="4638"/>
                  </a:cubicBezTo>
                  <a:lnTo>
                    <a:pt x="5228" y="5450"/>
                  </a:lnTo>
                  <a:lnTo>
                    <a:pt x="5228" y="3794"/>
                  </a:lnTo>
                  <a:lnTo>
                    <a:pt x="4860" y="3898"/>
                  </a:lnTo>
                  <a:lnTo>
                    <a:pt x="4473" y="37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875" name="Google Shape;875;p58"/>
          <p:cNvSpPr/>
          <p:nvPr/>
        </p:nvSpPr>
        <p:spPr>
          <a:xfrm>
            <a:off x="1541540" y="3369494"/>
            <a:ext cx="352675" cy="352675"/>
          </a:xfrm>
          <a:custGeom>
            <a:avLst/>
            <a:gdLst/>
            <a:ahLst/>
            <a:cxnLst/>
            <a:rect l="l" t="t" r="r" b="b"/>
            <a:pathLst>
              <a:path w="14107" h="14107" extrusionOk="0">
                <a:moveTo>
                  <a:pt x="6685" y="2360"/>
                </a:moveTo>
                <a:lnTo>
                  <a:pt x="6685" y="3162"/>
                </a:lnTo>
                <a:cubicBezTo>
                  <a:pt x="4826" y="3355"/>
                  <a:pt x="3369" y="4841"/>
                  <a:pt x="3203" y="6700"/>
                </a:cubicBezTo>
                <a:lnTo>
                  <a:pt x="2401" y="6700"/>
                </a:lnTo>
                <a:cubicBezTo>
                  <a:pt x="2562" y="4393"/>
                  <a:pt x="4421" y="2544"/>
                  <a:pt x="6685" y="2360"/>
                </a:cubicBezTo>
                <a:close/>
                <a:moveTo>
                  <a:pt x="6685" y="5488"/>
                </a:moveTo>
                <a:lnTo>
                  <a:pt x="6685" y="6700"/>
                </a:lnTo>
                <a:lnTo>
                  <a:pt x="5520" y="6700"/>
                </a:lnTo>
                <a:cubicBezTo>
                  <a:pt x="5647" y="6110"/>
                  <a:pt x="6100" y="5639"/>
                  <a:pt x="6685" y="5488"/>
                </a:cubicBezTo>
                <a:close/>
                <a:moveTo>
                  <a:pt x="7440" y="5488"/>
                </a:moveTo>
                <a:cubicBezTo>
                  <a:pt x="8039" y="5624"/>
                  <a:pt x="8506" y="6096"/>
                  <a:pt x="8634" y="6700"/>
                </a:cubicBezTo>
                <a:lnTo>
                  <a:pt x="7440" y="6700"/>
                </a:lnTo>
                <a:lnTo>
                  <a:pt x="7440" y="5488"/>
                </a:lnTo>
                <a:close/>
                <a:moveTo>
                  <a:pt x="7440" y="2364"/>
                </a:moveTo>
                <a:cubicBezTo>
                  <a:pt x="9752" y="2548"/>
                  <a:pt x="11582" y="4388"/>
                  <a:pt x="11752" y="6700"/>
                </a:cubicBezTo>
                <a:lnTo>
                  <a:pt x="10950" y="6700"/>
                </a:lnTo>
                <a:cubicBezTo>
                  <a:pt x="10790" y="4827"/>
                  <a:pt x="9313" y="3336"/>
                  <a:pt x="7440" y="3162"/>
                </a:cubicBezTo>
                <a:lnTo>
                  <a:pt x="7440" y="2364"/>
                </a:lnTo>
                <a:close/>
                <a:moveTo>
                  <a:pt x="6685" y="7455"/>
                </a:moveTo>
                <a:lnTo>
                  <a:pt x="6685" y="8578"/>
                </a:lnTo>
                <a:cubicBezTo>
                  <a:pt x="6129" y="8441"/>
                  <a:pt x="5690" y="8012"/>
                  <a:pt x="5544" y="7455"/>
                </a:cubicBezTo>
                <a:close/>
                <a:moveTo>
                  <a:pt x="8610" y="7455"/>
                </a:moveTo>
                <a:cubicBezTo>
                  <a:pt x="8450" y="8016"/>
                  <a:pt x="8002" y="8441"/>
                  <a:pt x="7440" y="8578"/>
                </a:cubicBezTo>
                <a:lnTo>
                  <a:pt x="7440" y="7455"/>
                </a:lnTo>
                <a:close/>
                <a:moveTo>
                  <a:pt x="11743" y="7455"/>
                </a:moveTo>
                <a:cubicBezTo>
                  <a:pt x="11540" y="9719"/>
                  <a:pt x="9705" y="11522"/>
                  <a:pt x="7440" y="11701"/>
                </a:cubicBezTo>
                <a:lnTo>
                  <a:pt x="7440" y="10904"/>
                </a:lnTo>
                <a:cubicBezTo>
                  <a:pt x="9275" y="10724"/>
                  <a:pt x="10733" y="9290"/>
                  <a:pt x="10941" y="7455"/>
                </a:cubicBezTo>
                <a:close/>
                <a:moveTo>
                  <a:pt x="3213" y="7455"/>
                </a:moveTo>
                <a:cubicBezTo>
                  <a:pt x="3411" y="9276"/>
                  <a:pt x="4892" y="10724"/>
                  <a:pt x="6685" y="10904"/>
                </a:cubicBezTo>
                <a:lnTo>
                  <a:pt x="6685" y="11706"/>
                </a:lnTo>
                <a:cubicBezTo>
                  <a:pt x="4416" y="11512"/>
                  <a:pt x="2614" y="9724"/>
                  <a:pt x="2411" y="7460"/>
                </a:cubicBezTo>
                <a:lnTo>
                  <a:pt x="2411" y="7455"/>
                </a:lnTo>
                <a:close/>
                <a:moveTo>
                  <a:pt x="7058" y="1"/>
                </a:moveTo>
                <a:cubicBezTo>
                  <a:pt x="6850" y="1"/>
                  <a:pt x="6681" y="171"/>
                  <a:pt x="6681" y="378"/>
                </a:cubicBezTo>
                <a:lnTo>
                  <a:pt x="6681" y="1605"/>
                </a:lnTo>
                <a:cubicBezTo>
                  <a:pt x="3991" y="1793"/>
                  <a:pt x="1807" y="3983"/>
                  <a:pt x="1642" y="6705"/>
                </a:cubicBezTo>
                <a:lnTo>
                  <a:pt x="377" y="6705"/>
                </a:lnTo>
                <a:cubicBezTo>
                  <a:pt x="170" y="6705"/>
                  <a:pt x="0" y="6870"/>
                  <a:pt x="0" y="7082"/>
                </a:cubicBezTo>
                <a:cubicBezTo>
                  <a:pt x="0" y="7290"/>
                  <a:pt x="170" y="7460"/>
                  <a:pt x="377" y="7460"/>
                </a:cubicBezTo>
                <a:lnTo>
                  <a:pt x="1651" y="7460"/>
                </a:lnTo>
                <a:cubicBezTo>
                  <a:pt x="1859" y="10144"/>
                  <a:pt x="4001" y="12272"/>
                  <a:pt x="6685" y="12460"/>
                </a:cubicBezTo>
                <a:lnTo>
                  <a:pt x="6685" y="13734"/>
                </a:lnTo>
                <a:cubicBezTo>
                  <a:pt x="6685" y="13942"/>
                  <a:pt x="6855" y="14107"/>
                  <a:pt x="7063" y="14107"/>
                </a:cubicBezTo>
                <a:cubicBezTo>
                  <a:pt x="7270" y="14107"/>
                  <a:pt x="7440" y="13942"/>
                  <a:pt x="7440" y="13734"/>
                </a:cubicBezTo>
                <a:lnTo>
                  <a:pt x="7440" y="12460"/>
                </a:lnTo>
                <a:cubicBezTo>
                  <a:pt x="10129" y="12276"/>
                  <a:pt x="12295" y="10135"/>
                  <a:pt x="12502" y="7460"/>
                </a:cubicBezTo>
                <a:lnTo>
                  <a:pt x="13729" y="7460"/>
                </a:lnTo>
                <a:cubicBezTo>
                  <a:pt x="13937" y="7460"/>
                  <a:pt x="14106" y="7290"/>
                  <a:pt x="14106" y="7082"/>
                </a:cubicBezTo>
                <a:cubicBezTo>
                  <a:pt x="14106" y="6873"/>
                  <a:pt x="13941" y="6705"/>
                  <a:pt x="13737" y="6705"/>
                </a:cubicBezTo>
                <a:cubicBezTo>
                  <a:pt x="13735" y="6705"/>
                  <a:pt x="13732" y="6705"/>
                  <a:pt x="13729" y="6705"/>
                </a:cubicBezTo>
                <a:lnTo>
                  <a:pt x="13729" y="6700"/>
                </a:lnTo>
                <a:lnTo>
                  <a:pt x="12507" y="6700"/>
                </a:lnTo>
                <a:cubicBezTo>
                  <a:pt x="12337" y="3968"/>
                  <a:pt x="10167" y="1789"/>
                  <a:pt x="7435" y="1605"/>
                </a:cubicBezTo>
                <a:lnTo>
                  <a:pt x="7435" y="378"/>
                </a:lnTo>
                <a:cubicBezTo>
                  <a:pt x="7435" y="171"/>
                  <a:pt x="7266" y="1"/>
                  <a:pt x="70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876" name="Google Shape;876;p58"/>
          <p:cNvGrpSpPr/>
          <p:nvPr/>
        </p:nvGrpSpPr>
        <p:grpSpPr>
          <a:xfrm>
            <a:off x="1543065" y="1428150"/>
            <a:ext cx="350325" cy="215875"/>
            <a:chOff x="1856688" y="1287700"/>
            <a:chExt cx="350325" cy="215875"/>
          </a:xfrm>
        </p:grpSpPr>
        <p:sp>
          <p:nvSpPr>
            <p:cNvPr id="877" name="Google Shape;877;p58"/>
            <p:cNvSpPr/>
            <p:nvPr/>
          </p:nvSpPr>
          <p:spPr>
            <a:xfrm>
              <a:off x="1894313" y="1287700"/>
              <a:ext cx="312700" cy="68900"/>
            </a:xfrm>
            <a:custGeom>
              <a:avLst/>
              <a:gdLst/>
              <a:ahLst/>
              <a:cxnLst/>
              <a:rect l="l" t="t" r="r" b="b"/>
              <a:pathLst>
                <a:path w="12508" h="2756" extrusionOk="0">
                  <a:moveTo>
                    <a:pt x="854" y="1"/>
                  </a:moveTo>
                  <a:lnTo>
                    <a:pt x="854" y="1322"/>
                  </a:lnTo>
                  <a:cubicBezTo>
                    <a:pt x="326" y="1595"/>
                    <a:pt x="0" y="2143"/>
                    <a:pt x="10" y="2737"/>
                  </a:cubicBezTo>
                  <a:cubicBezTo>
                    <a:pt x="10" y="2742"/>
                    <a:pt x="15" y="2746"/>
                    <a:pt x="15" y="2756"/>
                  </a:cubicBezTo>
                  <a:cubicBezTo>
                    <a:pt x="114" y="2742"/>
                    <a:pt x="217" y="2737"/>
                    <a:pt x="316" y="2737"/>
                  </a:cubicBezTo>
                  <a:lnTo>
                    <a:pt x="6294" y="2737"/>
                  </a:lnTo>
                  <a:cubicBezTo>
                    <a:pt x="6289" y="2591"/>
                    <a:pt x="6270" y="2449"/>
                    <a:pt x="6233" y="2312"/>
                  </a:cubicBezTo>
                  <a:lnTo>
                    <a:pt x="12507" y="2312"/>
                  </a:lnTo>
                  <a:lnTo>
                    <a:pt x="12507" y="1557"/>
                  </a:lnTo>
                  <a:lnTo>
                    <a:pt x="5775" y="1557"/>
                  </a:lnTo>
                  <a:cubicBezTo>
                    <a:pt x="5549" y="1345"/>
                    <a:pt x="5261" y="1208"/>
                    <a:pt x="4959" y="1161"/>
                  </a:cubicBezTo>
                  <a:lnTo>
                    <a:pt x="4959" y="803"/>
                  </a:lnTo>
                  <a:cubicBezTo>
                    <a:pt x="4959" y="793"/>
                    <a:pt x="4973" y="793"/>
                    <a:pt x="4973" y="784"/>
                  </a:cubicBezTo>
                  <a:cubicBezTo>
                    <a:pt x="4964" y="350"/>
                    <a:pt x="4610" y="1"/>
                    <a:pt x="4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78" name="Google Shape;878;p58"/>
            <p:cNvSpPr/>
            <p:nvPr/>
          </p:nvSpPr>
          <p:spPr>
            <a:xfrm>
              <a:off x="1856688" y="1374975"/>
              <a:ext cx="349375" cy="128600"/>
            </a:xfrm>
            <a:custGeom>
              <a:avLst/>
              <a:gdLst/>
              <a:ahLst/>
              <a:cxnLst/>
              <a:rect l="l" t="t" r="r" b="b"/>
              <a:pathLst>
                <a:path w="13975" h="5144" extrusionOk="0">
                  <a:moveTo>
                    <a:pt x="3093" y="2816"/>
                  </a:moveTo>
                  <a:cubicBezTo>
                    <a:pt x="3281" y="2816"/>
                    <a:pt x="3473" y="2887"/>
                    <a:pt x="3628" y="3044"/>
                  </a:cubicBezTo>
                  <a:cubicBezTo>
                    <a:pt x="4114" y="3525"/>
                    <a:pt x="3770" y="4351"/>
                    <a:pt x="3086" y="4351"/>
                  </a:cubicBezTo>
                  <a:cubicBezTo>
                    <a:pt x="2666" y="4351"/>
                    <a:pt x="2322" y="4006"/>
                    <a:pt x="2322" y="3586"/>
                  </a:cubicBezTo>
                  <a:cubicBezTo>
                    <a:pt x="2322" y="3124"/>
                    <a:pt x="2699" y="2816"/>
                    <a:pt x="3093" y="2816"/>
                  </a:cubicBezTo>
                  <a:close/>
                  <a:moveTo>
                    <a:pt x="5688" y="2816"/>
                  </a:moveTo>
                  <a:cubicBezTo>
                    <a:pt x="5876" y="2816"/>
                    <a:pt x="6068" y="2887"/>
                    <a:pt x="6223" y="3044"/>
                  </a:cubicBezTo>
                  <a:cubicBezTo>
                    <a:pt x="6709" y="3525"/>
                    <a:pt x="6365" y="4351"/>
                    <a:pt x="5681" y="4351"/>
                  </a:cubicBezTo>
                  <a:cubicBezTo>
                    <a:pt x="5261" y="4351"/>
                    <a:pt x="4916" y="4006"/>
                    <a:pt x="4916" y="3586"/>
                  </a:cubicBezTo>
                  <a:cubicBezTo>
                    <a:pt x="4916" y="3124"/>
                    <a:pt x="5294" y="2816"/>
                    <a:pt x="5688" y="2816"/>
                  </a:cubicBezTo>
                  <a:close/>
                  <a:moveTo>
                    <a:pt x="8272" y="2816"/>
                  </a:moveTo>
                  <a:cubicBezTo>
                    <a:pt x="8667" y="2816"/>
                    <a:pt x="9044" y="3124"/>
                    <a:pt x="9044" y="3586"/>
                  </a:cubicBezTo>
                  <a:cubicBezTo>
                    <a:pt x="9044" y="4006"/>
                    <a:pt x="8700" y="4351"/>
                    <a:pt x="8275" y="4351"/>
                  </a:cubicBezTo>
                  <a:cubicBezTo>
                    <a:pt x="7596" y="4351"/>
                    <a:pt x="7252" y="3525"/>
                    <a:pt x="7733" y="3044"/>
                  </a:cubicBezTo>
                  <a:cubicBezTo>
                    <a:pt x="7890" y="2887"/>
                    <a:pt x="8083" y="2816"/>
                    <a:pt x="8272" y="2816"/>
                  </a:cubicBezTo>
                  <a:close/>
                  <a:moveTo>
                    <a:pt x="10867" y="2816"/>
                  </a:moveTo>
                  <a:cubicBezTo>
                    <a:pt x="11262" y="2816"/>
                    <a:pt x="11639" y="3124"/>
                    <a:pt x="11639" y="3586"/>
                  </a:cubicBezTo>
                  <a:cubicBezTo>
                    <a:pt x="11639" y="4006"/>
                    <a:pt x="11295" y="4351"/>
                    <a:pt x="10870" y="4351"/>
                  </a:cubicBezTo>
                  <a:cubicBezTo>
                    <a:pt x="10191" y="4351"/>
                    <a:pt x="9847" y="3525"/>
                    <a:pt x="10328" y="3044"/>
                  </a:cubicBezTo>
                  <a:cubicBezTo>
                    <a:pt x="10485" y="2887"/>
                    <a:pt x="10678" y="2816"/>
                    <a:pt x="10867" y="2816"/>
                  </a:cubicBezTo>
                  <a:close/>
                  <a:moveTo>
                    <a:pt x="1821" y="1"/>
                  </a:moveTo>
                  <a:cubicBezTo>
                    <a:pt x="817" y="6"/>
                    <a:pt x="5" y="817"/>
                    <a:pt x="0" y="1817"/>
                  </a:cubicBezTo>
                  <a:lnTo>
                    <a:pt x="0" y="1836"/>
                  </a:lnTo>
                  <a:cubicBezTo>
                    <a:pt x="0" y="2714"/>
                    <a:pt x="637" y="3464"/>
                    <a:pt x="1510" y="3610"/>
                  </a:cubicBezTo>
                  <a:lnTo>
                    <a:pt x="1510" y="3619"/>
                  </a:lnTo>
                  <a:cubicBezTo>
                    <a:pt x="1520" y="4464"/>
                    <a:pt x="2204" y="5139"/>
                    <a:pt x="3043" y="5143"/>
                  </a:cubicBezTo>
                  <a:lnTo>
                    <a:pt x="10946" y="5143"/>
                  </a:lnTo>
                  <a:cubicBezTo>
                    <a:pt x="11786" y="5143"/>
                    <a:pt x="12465" y="4459"/>
                    <a:pt x="12455" y="3619"/>
                  </a:cubicBezTo>
                  <a:lnTo>
                    <a:pt x="12455" y="3610"/>
                  </a:lnTo>
                  <a:cubicBezTo>
                    <a:pt x="13324" y="3464"/>
                    <a:pt x="13960" y="2714"/>
                    <a:pt x="13965" y="1836"/>
                  </a:cubicBezTo>
                  <a:lnTo>
                    <a:pt x="13965" y="1817"/>
                  </a:lnTo>
                  <a:cubicBezTo>
                    <a:pt x="13975" y="822"/>
                    <a:pt x="13173" y="6"/>
                    <a:pt x="12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879" name="Google Shape;879;p58"/>
          <p:cNvGrpSpPr/>
          <p:nvPr/>
        </p:nvGrpSpPr>
        <p:grpSpPr>
          <a:xfrm>
            <a:off x="1542240" y="2045906"/>
            <a:ext cx="351500" cy="167625"/>
            <a:chOff x="1855863" y="1979575"/>
            <a:chExt cx="351500" cy="167625"/>
          </a:xfrm>
        </p:grpSpPr>
        <p:sp>
          <p:nvSpPr>
            <p:cNvPr id="880" name="Google Shape;880;p58"/>
            <p:cNvSpPr/>
            <p:nvPr/>
          </p:nvSpPr>
          <p:spPr>
            <a:xfrm>
              <a:off x="1855863" y="1979575"/>
              <a:ext cx="351500" cy="135650"/>
            </a:xfrm>
            <a:custGeom>
              <a:avLst/>
              <a:gdLst/>
              <a:ahLst/>
              <a:cxnLst/>
              <a:rect l="l" t="t" r="r" b="b"/>
              <a:pathLst>
                <a:path w="14060" h="5426" extrusionOk="0">
                  <a:moveTo>
                    <a:pt x="7785" y="0"/>
                  </a:moveTo>
                  <a:lnTo>
                    <a:pt x="7785" y="3114"/>
                  </a:lnTo>
                  <a:lnTo>
                    <a:pt x="0" y="3114"/>
                  </a:lnTo>
                  <a:lnTo>
                    <a:pt x="0" y="5426"/>
                  </a:lnTo>
                  <a:lnTo>
                    <a:pt x="802" y="5426"/>
                  </a:lnTo>
                  <a:cubicBezTo>
                    <a:pt x="925" y="4548"/>
                    <a:pt x="1680" y="3897"/>
                    <a:pt x="2567" y="3897"/>
                  </a:cubicBezTo>
                  <a:cubicBezTo>
                    <a:pt x="3454" y="3897"/>
                    <a:pt x="4204" y="4548"/>
                    <a:pt x="4331" y="5426"/>
                  </a:cubicBezTo>
                  <a:lnTo>
                    <a:pt x="5284" y="5426"/>
                  </a:lnTo>
                  <a:cubicBezTo>
                    <a:pt x="5407" y="4548"/>
                    <a:pt x="6162" y="3897"/>
                    <a:pt x="7049" y="3897"/>
                  </a:cubicBezTo>
                  <a:cubicBezTo>
                    <a:pt x="7936" y="3897"/>
                    <a:pt x="8686" y="4548"/>
                    <a:pt x="8813" y="5426"/>
                  </a:cubicBezTo>
                  <a:lnTo>
                    <a:pt x="9719" y="5426"/>
                  </a:lnTo>
                  <a:cubicBezTo>
                    <a:pt x="9842" y="4548"/>
                    <a:pt x="10592" y="3897"/>
                    <a:pt x="11484" y="3897"/>
                  </a:cubicBezTo>
                  <a:cubicBezTo>
                    <a:pt x="12371" y="3897"/>
                    <a:pt x="13121" y="4548"/>
                    <a:pt x="13248" y="5426"/>
                  </a:cubicBezTo>
                  <a:lnTo>
                    <a:pt x="14060" y="5426"/>
                  </a:lnTo>
                  <a:lnTo>
                    <a:pt x="14060" y="3114"/>
                  </a:lnTo>
                  <a:lnTo>
                    <a:pt x="13257" y="3114"/>
                  </a:lnTo>
                  <a:lnTo>
                    <a:pt x="13257" y="2359"/>
                  </a:lnTo>
                  <a:cubicBezTo>
                    <a:pt x="13257" y="1765"/>
                    <a:pt x="12823" y="1298"/>
                    <a:pt x="12253" y="1274"/>
                  </a:cubicBezTo>
                  <a:lnTo>
                    <a:pt x="119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81" name="Google Shape;881;p58"/>
            <p:cNvSpPr/>
            <p:nvPr/>
          </p:nvSpPr>
          <p:spPr>
            <a:xfrm>
              <a:off x="2117238" y="2095750"/>
              <a:ext cx="60050" cy="51450"/>
            </a:xfrm>
            <a:custGeom>
              <a:avLst/>
              <a:gdLst/>
              <a:ahLst/>
              <a:cxnLst/>
              <a:rect l="l" t="t" r="r" b="b"/>
              <a:pathLst>
                <a:path w="2402" h="2058" extrusionOk="0">
                  <a:moveTo>
                    <a:pt x="1032" y="618"/>
                  </a:moveTo>
                  <a:cubicBezTo>
                    <a:pt x="1255" y="618"/>
                    <a:pt x="1439" y="805"/>
                    <a:pt x="1439" y="1029"/>
                  </a:cubicBezTo>
                  <a:cubicBezTo>
                    <a:pt x="1436" y="1275"/>
                    <a:pt x="1234" y="1436"/>
                    <a:pt x="1024" y="1436"/>
                  </a:cubicBezTo>
                  <a:cubicBezTo>
                    <a:pt x="923" y="1436"/>
                    <a:pt x="820" y="1399"/>
                    <a:pt x="736" y="1317"/>
                  </a:cubicBezTo>
                  <a:cubicBezTo>
                    <a:pt x="481" y="1057"/>
                    <a:pt x="661" y="618"/>
                    <a:pt x="1024" y="618"/>
                  </a:cubicBezTo>
                  <a:cubicBezTo>
                    <a:pt x="1027" y="618"/>
                    <a:pt x="1029" y="618"/>
                    <a:pt x="1032" y="618"/>
                  </a:cubicBezTo>
                  <a:close/>
                  <a:moveTo>
                    <a:pt x="1029" y="0"/>
                  </a:moveTo>
                  <a:cubicBezTo>
                    <a:pt x="458" y="0"/>
                    <a:pt x="0" y="463"/>
                    <a:pt x="0" y="1029"/>
                  </a:cubicBezTo>
                  <a:cubicBezTo>
                    <a:pt x="0" y="1648"/>
                    <a:pt x="506" y="2058"/>
                    <a:pt x="1034" y="2058"/>
                  </a:cubicBezTo>
                  <a:cubicBezTo>
                    <a:pt x="1287" y="2058"/>
                    <a:pt x="1545" y="1964"/>
                    <a:pt x="1755" y="1755"/>
                  </a:cubicBezTo>
                  <a:cubicBezTo>
                    <a:pt x="2401" y="1109"/>
                    <a:pt x="1944" y="0"/>
                    <a:pt x="10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82" name="Google Shape;882;p58"/>
            <p:cNvSpPr/>
            <p:nvPr/>
          </p:nvSpPr>
          <p:spPr>
            <a:xfrm>
              <a:off x="1885588" y="2095750"/>
              <a:ext cx="60050" cy="51450"/>
            </a:xfrm>
            <a:custGeom>
              <a:avLst/>
              <a:gdLst/>
              <a:ahLst/>
              <a:cxnLst/>
              <a:rect l="l" t="t" r="r" b="b"/>
              <a:pathLst>
                <a:path w="2402" h="2058" extrusionOk="0">
                  <a:moveTo>
                    <a:pt x="1378" y="614"/>
                  </a:moveTo>
                  <a:cubicBezTo>
                    <a:pt x="1604" y="618"/>
                    <a:pt x="1788" y="802"/>
                    <a:pt x="1788" y="1029"/>
                  </a:cubicBezTo>
                  <a:cubicBezTo>
                    <a:pt x="1785" y="1275"/>
                    <a:pt x="1581" y="1436"/>
                    <a:pt x="1371" y="1436"/>
                  </a:cubicBezTo>
                  <a:cubicBezTo>
                    <a:pt x="1270" y="1436"/>
                    <a:pt x="1168" y="1399"/>
                    <a:pt x="1085" y="1317"/>
                  </a:cubicBezTo>
                  <a:cubicBezTo>
                    <a:pt x="831" y="1057"/>
                    <a:pt x="1010" y="618"/>
                    <a:pt x="1378" y="614"/>
                  </a:cubicBezTo>
                  <a:close/>
                  <a:moveTo>
                    <a:pt x="1378" y="0"/>
                  </a:moveTo>
                  <a:cubicBezTo>
                    <a:pt x="463" y="0"/>
                    <a:pt x="0" y="1109"/>
                    <a:pt x="651" y="1755"/>
                  </a:cubicBezTo>
                  <a:cubicBezTo>
                    <a:pt x="860" y="1964"/>
                    <a:pt x="1117" y="2058"/>
                    <a:pt x="1369" y="2058"/>
                  </a:cubicBezTo>
                  <a:cubicBezTo>
                    <a:pt x="1896" y="2058"/>
                    <a:pt x="2402" y="1648"/>
                    <a:pt x="2402" y="1029"/>
                  </a:cubicBezTo>
                  <a:cubicBezTo>
                    <a:pt x="2402" y="463"/>
                    <a:pt x="1944" y="0"/>
                    <a:pt x="1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83" name="Google Shape;883;p58"/>
            <p:cNvSpPr/>
            <p:nvPr/>
          </p:nvSpPr>
          <p:spPr>
            <a:xfrm>
              <a:off x="1997638" y="2095750"/>
              <a:ext cx="60050" cy="51450"/>
            </a:xfrm>
            <a:custGeom>
              <a:avLst/>
              <a:gdLst/>
              <a:ahLst/>
              <a:cxnLst/>
              <a:rect l="l" t="t" r="r" b="b"/>
              <a:pathLst>
                <a:path w="2402" h="2058" extrusionOk="0">
                  <a:moveTo>
                    <a:pt x="1378" y="614"/>
                  </a:moveTo>
                  <a:cubicBezTo>
                    <a:pt x="1604" y="618"/>
                    <a:pt x="1788" y="802"/>
                    <a:pt x="1788" y="1029"/>
                  </a:cubicBezTo>
                  <a:cubicBezTo>
                    <a:pt x="1785" y="1275"/>
                    <a:pt x="1581" y="1436"/>
                    <a:pt x="1371" y="1436"/>
                  </a:cubicBezTo>
                  <a:cubicBezTo>
                    <a:pt x="1270" y="1436"/>
                    <a:pt x="1168" y="1399"/>
                    <a:pt x="1085" y="1317"/>
                  </a:cubicBezTo>
                  <a:cubicBezTo>
                    <a:pt x="831" y="1057"/>
                    <a:pt x="1010" y="618"/>
                    <a:pt x="1378" y="614"/>
                  </a:cubicBezTo>
                  <a:close/>
                  <a:moveTo>
                    <a:pt x="1378" y="0"/>
                  </a:moveTo>
                  <a:cubicBezTo>
                    <a:pt x="463" y="0"/>
                    <a:pt x="0" y="1109"/>
                    <a:pt x="651" y="1755"/>
                  </a:cubicBezTo>
                  <a:cubicBezTo>
                    <a:pt x="860" y="1964"/>
                    <a:pt x="1117" y="2058"/>
                    <a:pt x="1369" y="2058"/>
                  </a:cubicBezTo>
                  <a:cubicBezTo>
                    <a:pt x="1896" y="2058"/>
                    <a:pt x="2402" y="1648"/>
                    <a:pt x="2402" y="1029"/>
                  </a:cubicBezTo>
                  <a:cubicBezTo>
                    <a:pt x="2402" y="463"/>
                    <a:pt x="1944" y="0"/>
                    <a:pt x="1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84" name="Google Shape;884;p58"/>
            <p:cNvSpPr/>
            <p:nvPr/>
          </p:nvSpPr>
          <p:spPr>
            <a:xfrm>
              <a:off x="1857038" y="1979575"/>
              <a:ext cx="174825" cy="59000"/>
            </a:xfrm>
            <a:custGeom>
              <a:avLst/>
              <a:gdLst/>
              <a:ahLst/>
              <a:cxnLst/>
              <a:rect l="l" t="t" r="r" b="b"/>
              <a:pathLst>
                <a:path w="6993" h="2360" extrusionOk="0">
                  <a:moveTo>
                    <a:pt x="5874" y="755"/>
                  </a:moveTo>
                  <a:cubicBezTo>
                    <a:pt x="6072" y="765"/>
                    <a:pt x="6233" y="930"/>
                    <a:pt x="6233" y="1133"/>
                  </a:cubicBezTo>
                  <a:cubicBezTo>
                    <a:pt x="6233" y="1335"/>
                    <a:pt x="6072" y="1505"/>
                    <a:pt x="5874" y="1510"/>
                  </a:cubicBezTo>
                  <a:lnTo>
                    <a:pt x="2949" y="1510"/>
                  </a:lnTo>
                  <a:cubicBezTo>
                    <a:pt x="2746" y="1505"/>
                    <a:pt x="2586" y="1335"/>
                    <a:pt x="2586" y="1133"/>
                  </a:cubicBezTo>
                  <a:cubicBezTo>
                    <a:pt x="2586" y="930"/>
                    <a:pt x="2746" y="765"/>
                    <a:pt x="2949" y="755"/>
                  </a:cubicBezTo>
                  <a:close/>
                  <a:moveTo>
                    <a:pt x="1" y="0"/>
                  </a:moveTo>
                  <a:lnTo>
                    <a:pt x="1119" y="1166"/>
                  </a:lnTo>
                  <a:lnTo>
                    <a:pt x="1" y="2359"/>
                  </a:lnTo>
                  <a:lnTo>
                    <a:pt x="1180" y="2359"/>
                  </a:lnTo>
                  <a:lnTo>
                    <a:pt x="1874" y="1619"/>
                  </a:lnTo>
                  <a:cubicBezTo>
                    <a:pt x="2053" y="2038"/>
                    <a:pt x="2473" y="2317"/>
                    <a:pt x="2935" y="2317"/>
                  </a:cubicBezTo>
                  <a:lnTo>
                    <a:pt x="5837" y="2317"/>
                  </a:lnTo>
                  <a:cubicBezTo>
                    <a:pt x="6473" y="2317"/>
                    <a:pt x="6992" y="1798"/>
                    <a:pt x="6992" y="1161"/>
                  </a:cubicBezTo>
                  <a:cubicBezTo>
                    <a:pt x="6992" y="519"/>
                    <a:pt x="6473" y="5"/>
                    <a:pt x="5837" y="5"/>
                  </a:cubicBezTo>
                  <a:lnTo>
                    <a:pt x="2930" y="5"/>
                  </a:lnTo>
                  <a:cubicBezTo>
                    <a:pt x="2487" y="5"/>
                    <a:pt x="2081" y="260"/>
                    <a:pt x="1892" y="661"/>
                  </a:cubicBezTo>
                  <a:lnTo>
                    <a:pt x="11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885" name="Google Shape;885;p58"/>
          <p:cNvSpPr/>
          <p:nvPr/>
        </p:nvSpPr>
        <p:spPr>
          <a:xfrm>
            <a:off x="2399093" y="4125113"/>
            <a:ext cx="271300" cy="350550"/>
          </a:xfrm>
          <a:custGeom>
            <a:avLst/>
            <a:gdLst/>
            <a:ahLst/>
            <a:cxnLst/>
            <a:rect l="l" t="t" r="r" b="b"/>
            <a:pathLst>
              <a:path w="10852" h="14022" extrusionOk="0">
                <a:moveTo>
                  <a:pt x="5426" y="0"/>
                </a:moveTo>
                <a:cubicBezTo>
                  <a:pt x="4675" y="0"/>
                  <a:pt x="4293" y="3430"/>
                  <a:pt x="4293" y="4289"/>
                </a:cubicBezTo>
                <a:lnTo>
                  <a:pt x="4293" y="4685"/>
                </a:lnTo>
                <a:lnTo>
                  <a:pt x="4289" y="4633"/>
                </a:lnTo>
                <a:lnTo>
                  <a:pt x="0" y="10125"/>
                </a:lnTo>
                <a:lnTo>
                  <a:pt x="0" y="11663"/>
                </a:lnTo>
                <a:lnTo>
                  <a:pt x="4293" y="9280"/>
                </a:lnTo>
                <a:lnTo>
                  <a:pt x="4293" y="10969"/>
                </a:lnTo>
                <a:lnTo>
                  <a:pt x="2312" y="12465"/>
                </a:lnTo>
                <a:lnTo>
                  <a:pt x="2312" y="13220"/>
                </a:lnTo>
                <a:lnTo>
                  <a:pt x="3869" y="13220"/>
                </a:lnTo>
                <a:lnTo>
                  <a:pt x="3869" y="13644"/>
                </a:lnTo>
                <a:cubicBezTo>
                  <a:pt x="3869" y="13857"/>
                  <a:pt x="4034" y="14022"/>
                  <a:pt x="4246" y="14022"/>
                </a:cubicBezTo>
                <a:cubicBezTo>
                  <a:pt x="4454" y="14022"/>
                  <a:pt x="4624" y="13857"/>
                  <a:pt x="4624" y="13644"/>
                </a:cubicBezTo>
                <a:lnTo>
                  <a:pt x="4624" y="13220"/>
                </a:lnTo>
                <a:lnTo>
                  <a:pt x="6228" y="13220"/>
                </a:lnTo>
                <a:lnTo>
                  <a:pt x="6228" y="13644"/>
                </a:lnTo>
                <a:cubicBezTo>
                  <a:pt x="6228" y="13857"/>
                  <a:pt x="6393" y="14022"/>
                  <a:pt x="6605" y="14022"/>
                </a:cubicBezTo>
                <a:cubicBezTo>
                  <a:pt x="6813" y="14022"/>
                  <a:pt x="6982" y="13857"/>
                  <a:pt x="6982" y="13644"/>
                </a:cubicBezTo>
                <a:lnTo>
                  <a:pt x="6982" y="13220"/>
                </a:lnTo>
                <a:lnTo>
                  <a:pt x="8539" y="13220"/>
                </a:lnTo>
                <a:lnTo>
                  <a:pt x="8539" y="12465"/>
                </a:lnTo>
                <a:lnTo>
                  <a:pt x="6558" y="10964"/>
                </a:lnTo>
                <a:lnTo>
                  <a:pt x="6558" y="9280"/>
                </a:lnTo>
                <a:lnTo>
                  <a:pt x="10851" y="11663"/>
                </a:lnTo>
                <a:lnTo>
                  <a:pt x="10851" y="10125"/>
                </a:lnTo>
                <a:lnTo>
                  <a:pt x="6558" y="4638"/>
                </a:lnTo>
                <a:lnTo>
                  <a:pt x="6558" y="4289"/>
                </a:lnTo>
                <a:cubicBezTo>
                  <a:pt x="6558" y="3430"/>
                  <a:pt x="6171" y="0"/>
                  <a:pt x="54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886" name="Google Shape;886;p58"/>
          <p:cNvGrpSpPr/>
          <p:nvPr/>
        </p:nvGrpSpPr>
        <p:grpSpPr>
          <a:xfrm>
            <a:off x="2351618" y="2742200"/>
            <a:ext cx="366250" cy="352300"/>
            <a:chOff x="2587363" y="2453250"/>
            <a:chExt cx="366250" cy="352300"/>
          </a:xfrm>
        </p:grpSpPr>
        <p:sp>
          <p:nvSpPr>
            <p:cNvPr id="887" name="Google Shape;887;p58"/>
            <p:cNvSpPr/>
            <p:nvPr/>
          </p:nvSpPr>
          <p:spPr>
            <a:xfrm>
              <a:off x="2699063" y="2639350"/>
              <a:ext cx="67950" cy="68325"/>
            </a:xfrm>
            <a:custGeom>
              <a:avLst/>
              <a:gdLst/>
              <a:ahLst/>
              <a:cxnLst/>
              <a:rect l="l" t="t" r="r" b="b"/>
              <a:pathLst>
                <a:path w="2718" h="2733" extrusionOk="0">
                  <a:moveTo>
                    <a:pt x="0" y="1"/>
                  </a:moveTo>
                  <a:cubicBezTo>
                    <a:pt x="179" y="1426"/>
                    <a:pt x="1298" y="2548"/>
                    <a:pt x="2718" y="2732"/>
                  </a:cubicBezTo>
                  <a:lnTo>
                    <a:pt x="2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88" name="Google Shape;888;p58"/>
            <p:cNvSpPr/>
            <p:nvPr/>
          </p:nvSpPr>
          <p:spPr>
            <a:xfrm>
              <a:off x="2785863" y="2639350"/>
              <a:ext cx="69975" cy="68550"/>
            </a:xfrm>
            <a:custGeom>
              <a:avLst/>
              <a:gdLst/>
              <a:ahLst/>
              <a:cxnLst/>
              <a:rect l="l" t="t" r="r" b="b"/>
              <a:pathLst>
                <a:path w="2799" h="2742" extrusionOk="0">
                  <a:moveTo>
                    <a:pt x="1" y="1"/>
                  </a:moveTo>
                  <a:lnTo>
                    <a:pt x="1" y="2742"/>
                  </a:lnTo>
                  <a:cubicBezTo>
                    <a:pt x="1454" y="2586"/>
                    <a:pt x="2609" y="1454"/>
                    <a:pt x="2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89" name="Google Shape;889;p58"/>
            <p:cNvSpPr/>
            <p:nvPr/>
          </p:nvSpPr>
          <p:spPr>
            <a:xfrm>
              <a:off x="2785863" y="2550900"/>
              <a:ext cx="70075" cy="69600"/>
            </a:xfrm>
            <a:custGeom>
              <a:avLst/>
              <a:gdLst/>
              <a:ahLst/>
              <a:cxnLst/>
              <a:rect l="l" t="t" r="r" b="b"/>
              <a:pathLst>
                <a:path w="2803" h="2784" extrusionOk="0">
                  <a:moveTo>
                    <a:pt x="1" y="0"/>
                  </a:moveTo>
                  <a:lnTo>
                    <a:pt x="1" y="2784"/>
                  </a:lnTo>
                  <a:lnTo>
                    <a:pt x="2803" y="2784"/>
                  </a:lnTo>
                  <a:cubicBezTo>
                    <a:pt x="2628" y="1317"/>
                    <a:pt x="1468" y="16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90" name="Google Shape;890;p58"/>
            <p:cNvSpPr/>
            <p:nvPr/>
          </p:nvSpPr>
          <p:spPr>
            <a:xfrm>
              <a:off x="2698938" y="2551025"/>
              <a:ext cx="68075" cy="69475"/>
            </a:xfrm>
            <a:custGeom>
              <a:avLst/>
              <a:gdLst/>
              <a:ahLst/>
              <a:cxnLst/>
              <a:rect l="l" t="t" r="r" b="b"/>
              <a:pathLst>
                <a:path w="2723" h="2779" extrusionOk="0">
                  <a:moveTo>
                    <a:pt x="2723" y="0"/>
                  </a:moveTo>
                  <a:cubicBezTo>
                    <a:pt x="1288" y="194"/>
                    <a:pt x="166" y="1340"/>
                    <a:pt x="0" y="2779"/>
                  </a:cubicBezTo>
                  <a:lnTo>
                    <a:pt x="2723" y="2779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91" name="Google Shape;891;p58"/>
            <p:cNvSpPr/>
            <p:nvPr/>
          </p:nvSpPr>
          <p:spPr>
            <a:xfrm>
              <a:off x="2587363" y="2453250"/>
              <a:ext cx="366250" cy="352300"/>
            </a:xfrm>
            <a:custGeom>
              <a:avLst/>
              <a:gdLst/>
              <a:ahLst/>
              <a:cxnLst/>
              <a:rect l="l" t="t" r="r" b="b"/>
              <a:pathLst>
                <a:path w="14650" h="14092" extrusionOk="0">
                  <a:moveTo>
                    <a:pt x="7941" y="764"/>
                  </a:moveTo>
                  <a:cubicBezTo>
                    <a:pt x="11139" y="944"/>
                    <a:pt x="13696" y="3491"/>
                    <a:pt x="13880" y="6690"/>
                  </a:cubicBezTo>
                  <a:lnTo>
                    <a:pt x="12894" y="6690"/>
                  </a:lnTo>
                  <a:cubicBezTo>
                    <a:pt x="12715" y="4048"/>
                    <a:pt x="10583" y="1930"/>
                    <a:pt x="7941" y="1755"/>
                  </a:cubicBezTo>
                  <a:lnTo>
                    <a:pt x="7941" y="764"/>
                  </a:lnTo>
                  <a:close/>
                  <a:moveTo>
                    <a:pt x="7186" y="769"/>
                  </a:moveTo>
                  <a:lnTo>
                    <a:pt x="7186" y="1760"/>
                  </a:lnTo>
                  <a:cubicBezTo>
                    <a:pt x="4591" y="1958"/>
                    <a:pt x="2487" y="4062"/>
                    <a:pt x="2312" y="6695"/>
                  </a:cubicBezTo>
                  <a:lnTo>
                    <a:pt x="1321" y="6695"/>
                  </a:lnTo>
                  <a:cubicBezTo>
                    <a:pt x="1402" y="5152"/>
                    <a:pt x="2053" y="3689"/>
                    <a:pt x="3147" y="2600"/>
                  </a:cubicBezTo>
                  <a:lnTo>
                    <a:pt x="3147" y="2595"/>
                  </a:lnTo>
                  <a:cubicBezTo>
                    <a:pt x="4223" y="1515"/>
                    <a:pt x="5662" y="863"/>
                    <a:pt x="7186" y="769"/>
                  </a:cubicBezTo>
                  <a:close/>
                  <a:moveTo>
                    <a:pt x="7945" y="2510"/>
                  </a:moveTo>
                  <a:cubicBezTo>
                    <a:pt x="10163" y="2685"/>
                    <a:pt x="11965" y="4468"/>
                    <a:pt x="12139" y="6690"/>
                  </a:cubicBezTo>
                  <a:lnTo>
                    <a:pt x="11828" y="6690"/>
                  </a:lnTo>
                  <a:cubicBezTo>
                    <a:pt x="11620" y="6690"/>
                    <a:pt x="11451" y="6860"/>
                    <a:pt x="11451" y="7067"/>
                  </a:cubicBezTo>
                  <a:cubicBezTo>
                    <a:pt x="11451" y="7275"/>
                    <a:pt x="11620" y="7445"/>
                    <a:pt x="11828" y="7445"/>
                  </a:cubicBezTo>
                  <a:lnTo>
                    <a:pt x="12130" y="7445"/>
                  </a:lnTo>
                  <a:cubicBezTo>
                    <a:pt x="11927" y="9662"/>
                    <a:pt x="10158" y="11403"/>
                    <a:pt x="7945" y="11578"/>
                  </a:cubicBezTo>
                  <a:lnTo>
                    <a:pt x="7945" y="11313"/>
                  </a:lnTo>
                  <a:cubicBezTo>
                    <a:pt x="7945" y="11106"/>
                    <a:pt x="7775" y="10936"/>
                    <a:pt x="7568" y="10936"/>
                  </a:cubicBezTo>
                  <a:cubicBezTo>
                    <a:pt x="7360" y="10936"/>
                    <a:pt x="7190" y="11106"/>
                    <a:pt x="7190" y="11313"/>
                  </a:cubicBezTo>
                  <a:lnTo>
                    <a:pt x="7190" y="11573"/>
                  </a:lnTo>
                  <a:cubicBezTo>
                    <a:pt x="5001" y="11370"/>
                    <a:pt x="3275" y="9634"/>
                    <a:pt x="3076" y="7445"/>
                  </a:cubicBezTo>
                  <a:lnTo>
                    <a:pt x="3336" y="7445"/>
                  </a:lnTo>
                  <a:cubicBezTo>
                    <a:pt x="3543" y="7445"/>
                    <a:pt x="3713" y="7275"/>
                    <a:pt x="3713" y="7067"/>
                  </a:cubicBezTo>
                  <a:cubicBezTo>
                    <a:pt x="3713" y="6860"/>
                    <a:pt x="3543" y="6690"/>
                    <a:pt x="3336" y="6690"/>
                  </a:cubicBezTo>
                  <a:lnTo>
                    <a:pt x="3072" y="6690"/>
                  </a:lnTo>
                  <a:cubicBezTo>
                    <a:pt x="3246" y="4482"/>
                    <a:pt x="5020" y="2708"/>
                    <a:pt x="7190" y="2515"/>
                  </a:cubicBezTo>
                  <a:lnTo>
                    <a:pt x="7190" y="2821"/>
                  </a:lnTo>
                  <a:cubicBezTo>
                    <a:pt x="7190" y="3029"/>
                    <a:pt x="7360" y="3199"/>
                    <a:pt x="7568" y="3199"/>
                  </a:cubicBezTo>
                  <a:cubicBezTo>
                    <a:pt x="7775" y="3199"/>
                    <a:pt x="7945" y="3029"/>
                    <a:pt x="7945" y="2821"/>
                  </a:cubicBezTo>
                  <a:lnTo>
                    <a:pt x="7945" y="2510"/>
                  </a:lnTo>
                  <a:close/>
                  <a:moveTo>
                    <a:pt x="2317" y="7445"/>
                  </a:moveTo>
                  <a:cubicBezTo>
                    <a:pt x="2515" y="10054"/>
                    <a:pt x="4581" y="12125"/>
                    <a:pt x="7186" y="12332"/>
                  </a:cubicBezTo>
                  <a:lnTo>
                    <a:pt x="7186" y="13323"/>
                  </a:lnTo>
                  <a:cubicBezTo>
                    <a:pt x="4029" y="13120"/>
                    <a:pt x="1520" y="10601"/>
                    <a:pt x="1326" y="7445"/>
                  </a:cubicBezTo>
                  <a:close/>
                  <a:moveTo>
                    <a:pt x="13880" y="7445"/>
                  </a:moveTo>
                  <a:cubicBezTo>
                    <a:pt x="13786" y="8973"/>
                    <a:pt x="13130" y="10412"/>
                    <a:pt x="12045" y="11493"/>
                  </a:cubicBezTo>
                  <a:cubicBezTo>
                    <a:pt x="10951" y="12592"/>
                    <a:pt x="9488" y="13248"/>
                    <a:pt x="7941" y="13328"/>
                  </a:cubicBezTo>
                  <a:lnTo>
                    <a:pt x="7941" y="12332"/>
                  </a:lnTo>
                  <a:cubicBezTo>
                    <a:pt x="10578" y="12163"/>
                    <a:pt x="12687" y="10077"/>
                    <a:pt x="12890" y="7445"/>
                  </a:cubicBezTo>
                  <a:close/>
                  <a:moveTo>
                    <a:pt x="7606" y="0"/>
                  </a:moveTo>
                  <a:cubicBezTo>
                    <a:pt x="4751" y="0"/>
                    <a:pt x="2185" y="1717"/>
                    <a:pt x="1090" y="4350"/>
                  </a:cubicBezTo>
                  <a:cubicBezTo>
                    <a:pt x="0" y="6982"/>
                    <a:pt x="604" y="10011"/>
                    <a:pt x="2619" y="12026"/>
                  </a:cubicBezTo>
                  <a:cubicBezTo>
                    <a:pt x="3966" y="13376"/>
                    <a:pt x="5768" y="14091"/>
                    <a:pt x="7602" y="14091"/>
                  </a:cubicBezTo>
                  <a:cubicBezTo>
                    <a:pt x="8511" y="14091"/>
                    <a:pt x="9427" y="13916"/>
                    <a:pt x="10299" y="13554"/>
                  </a:cubicBezTo>
                  <a:cubicBezTo>
                    <a:pt x="12932" y="12465"/>
                    <a:pt x="14649" y="9898"/>
                    <a:pt x="14649" y="7044"/>
                  </a:cubicBezTo>
                  <a:cubicBezTo>
                    <a:pt x="14649" y="3152"/>
                    <a:pt x="11493" y="0"/>
                    <a:pt x="7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892" name="Google Shape;892;p58"/>
          <p:cNvGrpSpPr/>
          <p:nvPr/>
        </p:nvGrpSpPr>
        <p:grpSpPr>
          <a:xfrm>
            <a:off x="2390668" y="3434644"/>
            <a:ext cx="288150" cy="350325"/>
            <a:chOff x="2633013" y="3085075"/>
            <a:chExt cx="288150" cy="350325"/>
          </a:xfrm>
        </p:grpSpPr>
        <p:sp>
          <p:nvSpPr>
            <p:cNvPr id="893" name="Google Shape;893;p58"/>
            <p:cNvSpPr/>
            <p:nvPr/>
          </p:nvSpPr>
          <p:spPr>
            <a:xfrm>
              <a:off x="2633013" y="3303275"/>
              <a:ext cx="115025" cy="132125"/>
            </a:xfrm>
            <a:custGeom>
              <a:avLst/>
              <a:gdLst/>
              <a:ahLst/>
              <a:cxnLst/>
              <a:rect l="l" t="t" r="r" b="b"/>
              <a:pathLst>
                <a:path w="4601" h="5285" extrusionOk="0">
                  <a:moveTo>
                    <a:pt x="2930" y="0"/>
                  </a:moveTo>
                  <a:cubicBezTo>
                    <a:pt x="1180" y="703"/>
                    <a:pt x="0" y="2265"/>
                    <a:pt x="0" y="5284"/>
                  </a:cubicBezTo>
                  <a:lnTo>
                    <a:pt x="4600" y="5284"/>
                  </a:lnTo>
                  <a:lnTo>
                    <a:pt x="3600" y="3256"/>
                  </a:lnTo>
                  <a:lnTo>
                    <a:pt x="3600" y="3251"/>
                  </a:lnTo>
                  <a:lnTo>
                    <a:pt x="3600" y="3246"/>
                  </a:lnTo>
                  <a:lnTo>
                    <a:pt x="4378" y="2638"/>
                  </a:lnTo>
                  <a:lnTo>
                    <a:pt x="2930" y="10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94" name="Google Shape;894;p58"/>
            <p:cNvSpPr/>
            <p:nvPr/>
          </p:nvSpPr>
          <p:spPr>
            <a:xfrm>
              <a:off x="2806513" y="3303275"/>
              <a:ext cx="114650" cy="132125"/>
            </a:xfrm>
            <a:custGeom>
              <a:avLst/>
              <a:gdLst/>
              <a:ahLst/>
              <a:cxnLst/>
              <a:rect l="l" t="t" r="r" b="b"/>
              <a:pathLst>
                <a:path w="4586" h="5285" extrusionOk="0">
                  <a:moveTo>
                    <a:pt x="1661" y="0"/>
                  </a:moveTo>
                  <a:lnTo>
                    <a:pt x="1656" y="5"/>
                  </a:lnTo>
                  <a:lnTo>
                    <a:pt x="222" y="2628"/>
                  </a:lnTo>
                  <a:lnTo>
                    <a:pt x="1000" y="3246"/>
                  </a:lnTo>
                  <a:lnTo>
                    <a:pt x="1000" y="3251"/>
                  </a:lnTo>
                  <a:lnTo>
                    <a:pt x="0" y="5284"/>
                  </a:lnTo>
                  <a:lnTo>
                    <a:pt x="4586" y="5284"/>
                  </a:lnTo>
                  <a:cubicBezTo>
                    <a:pt x="4586" y="2265"/>
                    <a:pt x="3406" y="703"/>
                    <a:pt x="1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95" name="Google Shape;895;p58"/>
            <p:cNvSpPr/>
            <p:nvPr/>
          </p:nvSpPr>
          <p:spPr>
            <a:xfrm>
              <a:off x="2762038" y="3326975"/>
              <a:ext cx="30100" cy="108425"/>
            </a:xfrm>
            <a:custGeom>
              <a:avLst/>
              <a:gdLst/>
              <a:ahLst/>
              <a:cxnLst/>
              <a:rect l="l" t="t" r="r" b="b"/>
              <a:pathLst>
                <a:path w="1204" h="4337" extrusionOk="0">
                  <a:moveTo>
                    <a:pt x="1" y="1"/>
                  </a:moveTo>
                  <a:lnTo>
                    <a:pt x="321" y="586"/>
                  </a:lnTo>
                  <a:lnTo>
                    <a:pt x="67" y="4336"/>
                  </a:lnTo>
                  <a:lnTo>
                    <a:pt x="1138" y="4336"/>
                  </a:lnTo>
                  <a:lnTo>
                    <a:pt x="883" y="581"/>
                  </a:lnTo>
                  <a:lnTo>
                    <a:pt x="1204" y="1"/>
                  </a:lnTo>
                  <a:lnTo>
                    <a:pt x="1204" y="1"/>
                  </a:lnTo>
                  <a:cubicBezTo>
                    <a:pt x="1005" y="29"/>
                    <a:pt x="803" y="43"/>
                    <a:pt x="604" y="43"/>
                  </a:cubicBezTo>
                  <a:cubicBezTo>
                    <a:pt x="402" y="43"/>
                    <a:pt x="203" y="2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96" name="Google Shape;896;p58"/>
            <p:cNvSpPr/>
            <p:nvPr/>
          </p:nvSpPr>
          <p:spPr>
            <a:xfrm>
              <a:off x="2682788" y="3215525"/>
              <a:ext cx="188375" cy="93675"/>
            </a:xfrm>
            <a:custGeom>
              <a:avLst/>
              <a:gdLst/>
              <a:ahLst/>
              <a:cxnLst/>
              <a:rect l="l" t="t" r="r" b="b"/>
              <a:pathLst>
                <a:path w="7535" h="3747" extrusionOk="0">
                  <a:moveTo>
                    <a:pt x="7530" y="0"/>
                  </a:moveTo>
                  <a:cubicBezTo>
                    <a:pt x="7530" y="1"/>
                    <a:pt x="7530" y="1"/>
                    <a:pt x="7530" y="1"/>
                  </a:cubicBezTo>
                  <a:lnTo>
                    <a:pt x="7530" y="1"/>
                  </a:lnTo>
                  <a:cubicBezTo>
                    <a:pt x="7531" y="1"/>
                    <a:pt x="7533" y="1"/>
                    <a:pt x="7535" y="0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4" y="2071"/>
                    <a:pt x="1699" y="3746"/>
                    <a:pt x="3774" y="3746"/>
                  </a:cubicBezTo>
                  <a:cubicBezTo>
                    <a:pt x="5845" y="3746"/>
                    <a:pt x="7525" y="2067"/>
                    <a:pt x="7530" y="1"/>
                  </a:cubicBezTo>
                  <a:lnTo>
                    <a:pt x="7530" y="1"/>
                  </a:lnTo>
                  <a:cubicBezTo>
                    <a:pt x="7256" y="39"/>
                    <a:pt x="6824" y="90"/>
                    <a:pt x="6303" y="137"/>
                  </a:cubicBezTo>
                  <a:lnTo>
                    <a:pt x="6303" y="703"/>
                  </a:lnTo>
                  <a:cubicBezTo>
                    <a:pt x="6303" y="1265"/>
                    <a:pt x="5850" y="1718"/>
                    <a:pt x="5289" y="1718"/>
                  </a:cubicBezTo>
                  <a:cubicBezTo>
                    <a:pt x="4732" y="1718"/>
                    <a:pt x="4274" y="1265"/>
                    <a:pt x="4274" y="703"/>
                  </a:cubicBezTo>
                  <a:lnTo>
                    <a:pt x="4274" y="250"/>
                  </a:lnTo>
                  <a:cubicBezTo>
                    <a:pt x="4133" y="250"/>
                    <a:pt x="3940" y="255"/>
                    <a:pt x="3756" y="255"/>
                  </a:cubicBezTo>
                  <a:cubicBezTo>
                    <a:pt x="3576" y="255"/>
                    <a:pt x="3378" y="255"/>
                    <a:pt x="3237" y="250"/>
                  </a:cubicBezTo>
                  <a:lnTo>
                    <a:pt x="3237" y="703"/>
                  </a:lnTo>
                  <a:cubicBezTo>
                    <a:pt x="3237" y="1265"/>
                    <a:pt x="2784" y="1718"/>
                    <a:pt x="2222" y="1718"/>
                  </a:cubicBezTo>
                  <a:cubicBezTo>
                    <a:pt x="1666" y="1718"/>
                    <a:pt x="1208" y="1265"/>
                    <a:pt x="1208" y="703"/>
                  </a:cubicBezTo>
                  <a:lnTo>
                    <a:pt x="1208" y="137"/>
                  </a:lnTo>
                  <a:cubicBezTo>
                    <a:pt x="689" y="90"/>
                    <a:pt x="274" y="3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97" name="Google Shape;897;p58"/>
            <p:cNvSpPr/>
            <p:nvPr/>
          </p:nvSpPr>
          <p:spPr>
            <a:xfrm>
              <a:off x="2641963" y="3085075"/>
              <a:ext cx="270250" cy="117975"/>
            </a:xfrm>
            <a:custGeom>
              <a:avLst/>
              <a:gdLst/>
              <a:ahLst/>
              <a:cxnLst/>
              <a:rect l="l" t="t" r="r" b="b"/>
              <a:pathLst>
                <a:path w="10810" h="4719" extrusionOk="0">
                  <a:moveTo>
                    <a:pt x="4770" y="0"/>
                  </a:moveTo>
                  <a:cubicBezTo>
                    <a:pt x="3322" y="0"/>
                    <a:pt x="2091" y="1081"/>
                    <a:pt x="1761" y="2529"/>
                  </a:cubicBezTo>
                  <a:cubicBezTo>
                    <a:pt x="1713" y="2760"/>
                    <a:pt x="1685" y="2992"/>
                    <a:pt x="1676" y="3223"/>
                  </a:cubicBezTo>
                  <a:cubicBezTo>
                    <a:pt x="1548" y="3242"/>
                    <a:pt x="1430" y="3260"/>
                    <a:pt x="1312" y="3279"/>
                  </a:cubicBezTo>
                  <a:cubicBezTo>
                    <a:pt x="496" y="3430"/>
                    <a:pt x="1" y="3624"/>
                    <a:pt x="1" y="3836"/>
                  </a:cubicBezTo>
                  <a:cubicBezTo>
                    <a:pt x="1" y="4020"/>
                    <a:pt x="359" y="4185"/>
                    <a:pt x="973" y="4322"/>
                  </a:cubicBezTo>
                  <a:cubicBezTo>
                    <a:pt x="1190" y="4374"/>
                    <a:pt x="1440" y="4416"/>
                    <a:pt x="1713" y="4459"/>
                  </a:cubicBezTo>
                  <a:cubicBezTo>
                    <a:pt x="1713" y="4459"/>
                    <a:pt x="1713" y="4464"/>
                    <a:pt x="1713" y="4464"/>
                  </a:cubicBezTo>
                  <a:lnTo>
                    <a:pt x="1718" y="4464"/>
                  </a:lnTo>
                  <a:cubicBezTo>
                    <a:pt x="2942" y="4633"/>
                    <a:pt x="4175" y="4718"/>
                    <a:pt x="5407" y="4718"/>
                  </a:cubicBezTo>
                  <a:cubicBezTo>
                    <a:pt x="6640" y="4718"/>
                    <a:pt x="7872" y="4633"/>
                    <a:pt x="9097" y="4464"/>
                  </a:cubicBezTo>
                  <a:lnTo>
                    <a:pt x="9097" y="4459"/>
                  </a:lnTo>
                  <a:cubicBezTo>
                    <a:pt x="9370" y="4416"/>
                    <a:pt x="9620" y="4374"/>
                    <a:pt x="9837" y="4322"/>
                  </a:cubicBezTo>
                  <a:cubicBezTo>
                    <a:pt x="10451" y="4185"/>
                    <a:pt x="10809" y="4015"/>
                    <a:pt x="10809" y="3836"/>
                  </a:cubicBezTo>
                  <a:cubicBezTo>
                    <a:pt x="10809" y="3624"/>
                    <a:pt x="10314" y="3430"/>
                    <a:pt x="9493" y="3279"/>
                  </a:cubicBezTo>
                  <a:cubicBezTo>
                    <a:pt x="9366" y="3256"/>
                    <a:pt x="9229" y="3237"/>
                    <a:pt x="9083" y="3213"/>
                  </a:cubicBezTo>
                  <a:cubicBezTo>
                    <a:pt x="9073" y="2954"/>
                    <a:pt x="9040" y="2699"/>
                    <a:pt x="8979" y="2444"/>
                  </a:cubicBezTo>
                  <a:cubicBezTo>
                    <a:pt x="8634" y="1038"/>
                    <a:pt x="7455" y="0"/>
                    <a:pt x="60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898" name="Google Shape;898;p58"/>
          <p:cNvSpPr/>
          <p:nvPr/>
        </p:nvSpPr>
        <p:spPr>
          <a:xfrm>
            <a:off x="2380993" y="2050806"/>
            <a:ext cx="307500" cy="351250"/>
          </a:xfrm>
          <a:custGeom>
            <a:avLst/>
            <a:gdLst/>
            <a:ahLst/>
            <a:cxnLst/>
            <a:rect l="l" t="t" r="r" b="b"/>
            <a:pathLst>
              <a:path w="12300" h="14050" extrusionOk="0">
                <a:moveTo>
                  <a:pt x="2371" y="4240"/>
                </a:moveTo>
                <a:cubicBezTo>
                  <a:pt x="2927" y="4240"/>
                  <a:pt x="3486" y="4494"/>
                  <a:pt x="3845" y="5015"/>
                </a:cubicBezTo>
                <a:lnTo>
                  <a:pt x="5341" y="9917"/>
                </a:lnTo>
                <a:lnTo>
                  <a:pt x="760" y="5237"/>
                </a:lnTo>
                <a:cubicBezTo>
                  <a:pt x="1086" y="4579"/>
                  <a:pt x="1727" y="4240"/>
                  <a:pt x="2371" y="4240"/>
                </a:cubicBezTo>
                <a:close/>
                <a:moveTo>
                  <a:pt x="9894" y="4239"/>
                </a:moveTo>
                <a:cubicBezTo>
                  <a:pt x="10547" y="4239"/>
                  <a:pt x="11197" y="4589"/>
                  <a:pt x="11521" y="5260"/>
                </a:cubicBezTo>
                <a:lnTo>
                  <a:pt x="6954" y="9926"/>
                </a:lnTo>
                <a:lnTo>
                  <a:pt x="6954" y="9926"/>
                </a:lnTo>
                <a:lnTo>
                  <a:pt x="8426" y="5010"/>
                </a:lnTo>
                <a:cubicBezTo>
                  <a:pt x="8786" y="4491"/>
                  <a:pt x="9341" y="4239"/>
                  <a:pt x="9894" y="4239"/>
                </a:cubicBezTo>
                <a:close/>
                <a:moveTo>
                  <a:pt x="6149" y="4241"/>
                </a:moveTo>
                <a:cubicBezTo>
                  <a:pt x="6712" y="4241"/>
                  <a:pt x="7276" y="4501"/>
                  <a:pt x="7634" y="5025"/>
                </a:cubicBezTo>
                <a:lnTo>
                  <a:pt x="6152" y="9978"/>
                </a:lnTo>
                <a:lnTo>
                  <a:pt x="4647" y="5053"/>
                </a:lnTo>
                <a:cubicBezTo>
                  <a:pt x="5000" y="4512"/>
                  <a:pt x="5574" y="4241"/>
                  <a:pt x="6149" y="4241"/>
                </a:cubicBezTo>
                <a:close/>
                <a:moveTo>
                  <a:pt x="6487" y="10837"/>
                </a:moveTo>
                <a:lnTo>
                  <a:pt x="6487" y="11644"/>
                </a:lnTo>
                <a:lnTo>
                  <a:pt x="7289" y="11644"/>
                </a:lnTo>
                <a:lnTo>
                  <a:pt x="7289" y="12398"/>
                </a:lnTo>
                <a:lnTo>
                  <a:pt x="6487" y="12398"/>
                </a:lnTo>
                <a:lnTo>
                  <a:pt x="6487" y="13200"/>
                </a:lnTo>
                <a:lnTo>
                  <a:pt x="5733" y="13200"/>
                </a:lnTo>
                <a:lnTo>
                  <a:pt x="5733" y="12394"/>
                </a:lnTo>
                <a:lnTo>
                  <a:pt x="4930" y="12394"/>
                </a:lnTo>
                <a:lnTo>
                  <a:pt x="4930" y="11644"/>
                </a:lnTo>
                <a:lnTo>
                  <a:pt x="5733" y="11644"/>
                </a:lnTo>
                <a:lnTo>
                  <a:pt x="5733" y="10837"/>
                </a:lnTo>
                <a:close/>
                <a:moveTo>
                  <a:pt x="6152" y="0"/>
                </a:moveTo>
                <a:cubicBezTo>
                  <a:pt x="3062" y="0"/>
                  <a:pt x="439" y="2277"/>
                  <a:pt x="5" y="5336"/>
                </a:cubicBezTo>
                <a:lnTo>
                  <a:pt x="5" y="5350"/>
                </a:lnTo>
                <a:lnTo>
                  <a:pt x="5" y="5364"/>
                </a:lnTo>
                <a:cubicBezTo>
                  <a:pt x="0" y="5473"/>
                  <a:pt x="38" y="5576"/>
                  <a:pt x="114" y="5652"/>
                </a:cubicBezTo>
                <a:lnTo>
                  <a:pt x="4360" y="9988"/>
                </a:lnTo>
                <a:lnTo>
                  <a:pt x="3388" y="9988"/>
                </a:lnTo>
                <a:cubicBezTo>
                  <a:pt x="2737" y="9988"/>
                  <a:pt x="2199" y="10516"/>
                  <a:pt x="2194" y="11172"/>
                </a:cubicBezTo>
                <a:lnTo>
                  <a:pt x="2194" y="12870"/>
                </a:lnTo>
                <a:cubicBezTo>
                  <a:pt x="2204" y="13521"/>
                  <a:pt x="2737" y="14050"/>
                  <a:pt x="3388" y="14050"/>
                </a:cubicBezTo>
                <a:lnTo>
                  <a:pt x="8860" y="14050"/>
                </a:lnTo>
                <a:cubicBezTo>
                  <a:pt x="9512" y="14045"/>
                  <a:pt x="10035" y="13517"/>
                  <a:pt x="10026" y="12870"/>
                </a:cubicBezTo>
                <a:lnTo>
                  <a:pt x="10026" y="11172"/>
                </a:lnTo>
                <a:cubicBezTo>
                  <a:pt x="10035" y="10521"/>
                  <a:pt x="9512" y="9992"/>
                  <a:pt x="8860" y="9992"/>
                </a:cubicBezTo>
                <a:lnTo>
                  <a:pt x="7955" y="9992"/>
                </a:lnTo>
                <a:lnTo>
                  <a:pt x="12187" y="5657"/>
                </a:lnTo>
                <a:cubicBezTo>
                  <a:pt x="12262" y="5581"/>
                  <a:pt x="12300" y="5473"/>
                  <a:pt x="12290" y="5364"/>
                </a:cubicBezTo>
                <a:lnTo>
                  <a:pt x="12295" y="5364"/>
                </a:lnTo>
                <a:cubicBezTo>
                  <a:pt x="11875" y="2298"/>
                  <a:pt x="9257" y="9"/>
                  <a:pt x="6162" y="0"/>
                </a:cubicBezTo>
                <a:cubicBezTo>
                  <a:pt x="6159" y="0"/>
                  <a:pt x="6155" y="0"/>
                  <a:pt x="61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99" name="Google Shape;899;p58"/>
          <p:cNvSpPr/>
          <p:nvPr/>
        </p:nvSpPr>
        <p:spPr>
          <a:xfrm>
            <a:off x="2456181" y="1361513"/>
            <a:ext cx="157125" cy="349150"/>
          </a:xfrm>
          <a:custGeom>
            <a:avLst/>
            <a:gdLst/>
            <a:ahLst/>
            <a:cxnLst/>
            <a:rect l="l" t="t" r="r" b="b"/>
            <a:pathLst>
              <a:path w="6285" h="13966" extrusionOk="0">
                <a:moveTo>
                  <a:pt x="4251" y="5426"/>
                </a:moveTo>
                <a:cubicBezTo>
                  <a:pt x="4902" y="5426"/>
                  <a:pt x="5431" y="5955"/>
                  <a:pt x="5431" y="6606"/>
                </a:cubicBezTo>
                <a:lnTo>
                  <a:pt x="5431" y="8163"/>
                </a:lnTo>
                <a:cubicBezTo>
                  <a:pt x="5431" y="8814"/>
                  <a:pt x="4902" y="9342"/>
                  <a:pt x="4251" y="9342"/>
                </a:cubicBezTo>
                <a:lnTo>
                  <a:pt x="2081" y="9342"/>
                </a:lnTo>
                <a:cubicBezTo>
                  <a:pt x="1425" y="9342"/>
                  <a:pt x="902" y="8814"/>
                  <a:pt x="902" y="8163"/>
                </a:cubicBezTo>
                <a:lnTo>
                  <a:pt x="902" y="6606"/>
                </a:lnTo>
                <a:cubicBezTo>
                  <a:pt x="902" y="5955"/>
                  <a:pt x="1425" y="5426"/>
                  <a:pt x="2081" y="5426"/>
                </a:cubicBezTo>
                <a:close/>
                <a:moveTo>
                  <a:pt x="1322" y="10112"/>
                </a:moveTo>
                <a:cubicBezTo>
                  <a:pt x="1534" y="10112"/>
                  <a:pt x="1737" y="10276"/>
                  <a:pt x="1737" y="10522"/>
                </a:cubicBezTo>
                <a:cubicBezTo>
                  <a:pt x="1732" y="10748"/>
                  <a:pt x="1553" y="10932"/>
                  <a:pt x="1326" y="10932"/>
                </a:cubicBezTo>
                <a:cubicBezTo>
                  <a:pt x="963" y="10932"/>
                  <a:pt x="779" y="10489"/>
                  <a:pt x="1034" y="10234"/>
                </a:cubicBezTo>
                <a:cubicBezTo>
                  <a:pt x="1118" y="10150"/>
                  <a:pt x="1221" y="10112"/>
                  <a:pt x="1322" y="10112"/>
                </a:cubicBezTo>
                <a:close/>
                <a:moveTo>
                  <a:pt x="3180" y="10112"/>
                </a:moveTo>
                <a:cubicBezTo>
                  <a:pt x="3390" y="10112"/>
                  <a:pt x="3591" y="10276"/>
                  <a:pt x="3591" y="10522"/>
                </a:cubicBezTo>
                <a:cubicBezTo>
                  <a:pt x="3591" y="10748"/>
                  <a:pt x="3407" y="10932"/>
                  <a:pt x="3180" y="10932"/>
                </a:cubicBezTo>
                <a:cubicBezTo>
                  <a:pt x="2817" y="10932"/>
                  <a:pt x="2633" y="10489"/>
                  <a:pt x="2893" y="10234"/>
                </a:cubicBezTo>
                <a:cubicBezTo>
                  <a:pt x="2977" y="10150"/>
                  <a:pt x="3079" y="10112"/>
                  <a:pt x="3180" y="10112"/>
                </a:cubicBezTo>
                <a:close/>
                <a:moveTo>
                  <a:pt x="5034" y="10112"/>
                </a:moveTo>
                <a:cubicBezTo>
                  <a:pt x="5244" y="10112"/>
                  <a:pt x="5445" y="10276"/>
                  <a:pt x="5445" y="10522"/>
                </a:cubicBezTo>
                <a:cubicBezTo>
                  <a:pt x="5445" y="10748"/>
                  <a:pt x="5261" y="10932"/>
                  <a:pt x="5039" y="10932"/>
                </a:cubicBezTo>
                <a:cubicBezTo>
                  <a:pt x="4671" y="10932"/>
                  <a:pt x="4487" y="10489"/>
                  <a:pt x="4747" y="10234"/>
                </a:cubicBezTo>
                <a:cubicBezTo>
                  <a:pt x="4831" y="10150"/>
                  <a:pt x="4934" y="10112"/>
                  <a:pt x="5034" y="10112"/>
                </a:cubicBezTo>
                <a:close/>
                <a:moveTo>
                  <a:pt x="1324" y="11575"/>
                </a:moveTo>
                <a:cubicBezTo>
                  <a:pt x="1534" y="11575"/>
                  <a:pt x="1737" y="11739"/>
                  <a:pt x="1737" y="11984"/>
                </a:cubicBezTo>
                <a:cubicBezTo>
                  <a:pt x="1732" y="12211"/>
                  <a:pt x="1553" y="12395"/>
                  <a:pt x="1326" y="12395"/>
                </a:cubicBezTo>
                <a:cubicBezTo>
                  <a:pt x="963" y="12395"/>
                  <a:pt x="779" y="11956"/>
                  <a:pt x="1039" y="11696"/>
                </a:cubicBezTo>
                <a:cubicBezTo>
                  <a:pt x="1121" y="11612"/>
                  <a:pt x="1223" y="11575"/>
                  <a:pt x="1324" y="11575"/>
                </a:cubicBezTo>
                <a:close/>
                <a:moveTo>
                  <a:pt x="3180" y="11575"/>
                </a:moveTo>
                <a:cubicBezTo>
                  <a:pt x="3390" y="11575"/>
                  <a:pt x="3591" y="11739"/>
                  <a:pt x="3591" y="11984"/>
                </a:cubicBezTo>
                <a:cubicBezTo>
                  <a:pt x="3591" y="12211"/>
                  <a:pt x="3407" y="12395"/>
                  <a:pt x="3180" y="12395"/>
                </a:cubicBezTo>
                <a:cubicBezTo>
                  <a:pt x="2817" y="12395"/>
                  <a:pt x="2633" y="11951"/>
                  <a:pt x="2893" y="11696"/>
                </a:cubicBezTo>
                <a:cubicBezTo>
                  <a:pt x="2977" y="11612"/>
                  <a:pt x="3079" y="11575"/>
                  <a:pt x="3180" y="11575"/>
                </a:cubicBezTo>
                <a:close/>
                <a:moveTo>
                  <a:pt x="5034" y="11575"/>
                </a:moveTo>
                <a:cubicBezTo>
                  <a:pt x="5244" y="11575"/>
                  <a:pt x="5445" y="11739"/>
                  <a:pt x="5445" y="11984"/>
                </a:cubicBezTo>
                <a:cubicBezTo>
                  <a:pt x="5445" y="12211"/>
                  <a:pt x="5261" y="12395"/>
                  <a:pt x="5039" y="12395"/>
                </a:cubicBezTo>
                <a:cubicBezTo>
                  <a:pt x="4671" y="12395"/>
                  <a:pt x="4492" y="11956"/>
                  <a:pt x="4747" y="11696"/>
                </a:cubicBezTo>
                <a:cubicBezTo>
                  <a:pt x="4831" y="11612"/>
                  <a:pt x="4934" y="11575"/>
                  <a:pt x="5034" y="11575"/>
                </a:cubicBezTo>
                <a:close/>
                <a:moveTo>
                  <a:pt x="1609" y="1"/>
                </a:moveTo>
                <a:cubicBezTo>
                  <a:pt x="1402" y="1"/>
                  <a:pt x="1232" y="171"/>
                  <a:pt x="1232" y="378"/>
                </a:cubicBezTo>
                <a:lnTo>
                  <a:pt x="1232" y="3124"/>
                </a:lnTo>
                <a:cubicBezTo>
                  <a:pt x="1043" y="3256"/>
                  <a:pt x="855" y="3497"/>
                  <a:pt x="855" y="3775"/>
                </a:cubicBezTo>
                <a:lnTo>
                  <a:pt x="855" y="4936"/>
                </a:lnTo>
                <a:cubicBezTo>
                  <a:pt x="321" y="5285"/>
                  <a:pt x="1" y="5879"/>
                  <a:pt x="5" y="6511"/>
                </a:cubicBezTo>
                <a:lnTo>
                  <a:pt x="5" y="12079"/>
                </a:lnTo>
                <a:cubicBezTo>
                  <a:pt x="10" y="13126"/>
                  <a:pt x="864" y="13966"/>
                  <a:pt x="1907" y="13966"/>
                </a:cubicBezTo>
                <a:lnTo>
                  <a:pt x="4407" y="13966"/>
                </a:lnTo>
                <a:cubicBezTo>
                  <a:pt x="5450" y="13966"/>
                  <a:pt x="6285" y="13121"/>
                  <a:pt x="6280" y="12079"/>
                </a:cubicBezTo>
                <a:lnTo>
                  <a:pt x="6280" y="6511"/>
                </a:lnTo>
                <a:cubicBezTo>
                  <a:pt x="6285" y="5474"/>
                  <a:pt x="5450" y="4629"/>
                  <a:pt x="4407" y="4624"/>
                </a:cubicBezTo>
                <a:lnTo>
                  <a:pt x="2364" y="4624"/>
                </a:lnTo>
                <a:lnTo>
                  <a:pt x="2364" y="3775"/>
                </a:lnTo>
                <a:cubicBezTo>
                  <a:pt x="2369" y="3506"/>
                  <a:pt x="2223" y="3256"/>
                  <a:pt x="1987" y="3124"/>
                </a:cubicBezTo>
                <a:lnTo>
                  <a:pt x="1987" y="378"/>
                </a:lnTo>
                <a:cubicBezTo>
                  <a:pt x="1987" y="171"/>
                  <a:pt x="1817" y="1"/>
                  <a:pt x="16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900" name="Google Shape;900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Military filled </a:t>
            </a:r>
            <a:r>
              <a:rPr lang="en">
                <a:solidFill>
                  <a:schemeClr val="lt2"/>
                </a:solidFill>
              </a:rPr>
              <a:t>icon pack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721D7133-255A-E089-B7FD-28D770C5A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>
            <a:extLst>
              <a:ext uri="{FF2B5EF4-FFF2-40B4-BE49-F238E27FC236}">
                <a16:creationId xmlns:a16="http://schemas.microsoft.com/office/drawing/2014/main" id="{C04B82C8-CDF5-7D28-2E29-A5A4F8DC4D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8350" y="1765572"/>
            <a:ext cx="56673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/>
              <a:t>Unsere</a:t>
            </a:r>
            <a:r>
              <a:rPr lang="en" dirty="0"/>
              <a:t> </a:t>
            </a:r>
            <a:r>
              <a:rPr lang="en" dirty="0" err="1"/>
              <a:t>Umsetzung</a:t>
            </a:r>
          </a:p>
        </p:txBody>
      </p:sp>
      <p:sp>
        <p:nvSpPr>
          <p:cNvPr id="189" name="Google Shape;189;p34">
            <a:extLst>
              <a:ext uri="{FF2B5EF4-FFF2-40B4-BE49-F238E27FC236}">
                <a16:creationId xmlns:a16="http://schemas.microsoft.com/office/drawing/2014/main" id="{771EF5D0-15DE-319E-8EDB-87957600C50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44229" y="2452148"/>
            <a:ext cx="5667300" cy="13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lnSpc>
                <a:spcPct val="200000"/>
              </a:lnSpc>
            </a:pPr>
            <a:endParaRPr lang="en" dirty="0"/>
          </a:p>
          <a:p>
            <a:pPr marL="285750" indent="-285750" algn="l">
              <a:lnSpc>
                <a:spcPct val="200000"/>
              </a:lnSpc>
            </a:pPr>
            <a:r>
              <a:rPr lang="en" dirty="0"/>
              <a:t>Das Spiel </a:t>
            </a:r>
            <a:r>
              <a:rPr lang="en" dirty="0" err="1"/>
              <a:t>wurde</a:t>
            </a:r>
            <a:r>
              <a:rPr lang="en" dirty="0"/>
              <a:t> </a:t>
            </a:r>
            <a:r>
              <a:rPr lang="en" dirty="0" err="1"/>
              <a:t>als</a:t>
            </a:r>
            <a:r>
              <a:rPr lang="en" dirty="0"/>
              <a:t> </a:t>
            </a:r>
            <a:r>
              <a:rPr lang="en" dirty="0" err="1"/>
              <a:t>Teamarbeit</a:t>
            </a:r>
            <a:r>
              <a:rPr lang="en" dirty="0"/>
              <a:t> </a:t>
            </a:r>
            <a:r>
              <a:rPr lang="en" dirty="0" err="1"/>
              <a:t>umgesetzt</a:t>
            </a:r>
            <a:endParaRPr lang="de-DE" dirty="0" err="1"/>
          </a:p>
          <a:p>
            <a:pPr marL="285750" indent="-285750" algn="l">
              <a:lnSpc>
                <a:spcPct val="200000"/>
              </a:lnSpc>
            </a:pPr>
            <a:r>
              <a:rPr lang="en" dirty="0"/>
              <a:t>Eine </a:t>
            </a:r>
            <a:r>
              <a:rPr lang="en" dirty="0" err="1"/>
              <a:t>eigene</a:t>
            </a:r>
            <a:r>
              <a:rPr lang="en" dirty="0"/>
              <a:t>, </a:t>
            </a:r>
            <a:r>
              <a:rPr lang="en" dirty="0" err="1"/>
              <a:t>benutzerfreundliche</a:t>
            </a:r>
            <a:r>
              <a:rPr lang="en" dirty="0"/>
              <a:t> GUI </a:t>
            </a:r>
            <a:r>
              <a:rPr lang="en" dirty="0" err="1"/>
              <a:t>ist</a:t>
            </a:r>
            <a:r>
              <a:rPr lang="en" dirty="0"/>
              <a:t> </a:t>
            </a:r>
            <a:r>
              <a:rPr lang="en" dirty="0" err="1"/>
              <a:t>vorhanden</a:t>
            </a:r>
          </a:p>
          <a:p>
            <a:pPr marL="285750" indent="-285750" algn="l">
              <a:lnSpc>
                <a:spcPct val="200000"/>
              </a:lnSpc>
            </a:pPr>
            <a:r>
              <a:rPr lang="en" dirty="0"/>
              <a:t>Die </a:t>
            </a:r>
            <a:r>
              <a:rPr lang="en" dirty="0" err="1"/>
              <a:t>Netzwerkkommunikation</a:t>
            </a:r>
            <a:r>
              <a:rPr lang="en" dirty="0"/>
              <a:t> </a:t>
            </a:r>
            <a:r>
              <a:rPr lang="en" dirty="0" err="1"/>
              <a:t>funktioniert</a:t>
            </a:r>
            <a:r>
              <a:rPr lang="en" dirty="0"/>
              <a:t> </a:t>
            </a:r>
            <a:r>
              <a:rPr lang="en" dirty="0" err="1"/>
              <a:t>zuverlässig</a:t>
            </a:r>
          </a:p>
          <a:p>
            <a:pPr marL="285750" indent="-285750" algn="l">
              <a:lnSpc>
                <a:spcPct val="200000"/>
              </a:lnSpc>
            </a:pPr>
            <a:r>
              <a:rPr lang="en" dirty="0"/>
              <a:t>Ein </a:t>
            </a:r>
            <a:r>
              <a:rPr lang="en" dirty="0" err="1"/>
              <a:t>zentraler</a:t>
            </a:r>
            <a:r>
              <a:rPr lang="en" dirty="0"/>
              <a:t> Server </a:t>
            </a:r>
            <a:r>
              <a:rPr lang="en" dirty="0" err="1"/>
              <a:t>steuert</a:t>
            </a:r>
            <a:r>
              <a:rPr lang="en" dirty="0"/>
              <a:t> das Multiplayer-Spiel</a:t>
            </a:r>
          </a:p>
        </p:txBody>
      </p:sp>
      <p:grpSp>
        <p:nvGrpSpPr>
          <p:cNvPr id="9" name="Google Shape;744;p58">
            <a:extLst>
              <a:ext uri="{FF2B5EF4-FFF2-40B4-BE49-F238E27FC236}">
                <a16:creationId xmlns:a16="http://schemas.microsoft.com/office/drawing/2014/main" id="{1F098D13-D08C-420F-EA73-AC062ED5CB0B}"/>
              </a:ext>
            </a:extLst>
          </p:cNvPr>
          <p:cNvGrpSpPr/>
          <p:nvPr/>
        </p:nvGrpSpPr>
        <p:grpSpPr>
          <a:xfrm>
            <a:off x="4181421" y="389712"/>
            <a:ext cx="638918" cy="1293495"/>
            <a:chOff x="7871338" y="3085900"/>
            <a:chExt cx="174575" cy="349500"/>
          </a:xfrm>
        </p:grpSpPr>
        <p:sp>
          <p:nvSpPr>
            <p:cNvPr id="7" name="Google Shape;745;p58">
              <a:extLst>
                <a:ext uri="{FF2B5EF4-FFF2-40B4-BE49-F238E27FC236}">
                  <a16:creationId xmlns:a16="http://schemas.microsoft.com/office/drawing/2014/main" id="{9B150D52-63DE-EE1F-1467-F7F2C76B9D72}"/>
                </a:ext>
              </a:extLst>
            </p:cNvPr>
            <p:cNvSpPr/>
            <p:nvPr/>
          </p:nvSpPr>
          <p:spPr>
            <a:xfrm>
              <a:off x="7871338" y="3203850"/>
              <a:ext cx="78000" cy="231550"/>
            </a:xfrm>
            <a:custGeom>
              <a:avLst/>
              <a:gdLst/>
              <a:ahLst/>
              <a:cxnLst/>
              <a:rect l="l" t="t" r="r" b="b"/>
              <a:pathLst>
                <a:path w="3120" h="9262" extrusionOk="0">
                  <a:moveTo>
                    <a:pt x="1180" y="3444"/>
                  </a:moveTo>
                  <a:cubicBezTo>
                    <a:pt x="1392" y="3444"/>
                    <a:pt x="1557" y="3614"/>
                    <a:pt x="1557" y="3822"/>
                  </a:cubicBezTo>
                  <a:lnTo>
                    <a:pt x="1557" y="7738"/>
                  </a:lnTo>
                  <a:cubicBezTo>
                    <a:pt x="1557" y="7945"/>
                    <a:pt x="1392" y="8115"/>
                    <a:pt x="1180" y="8115"/>
                  </a:cubicBezTo>
                  <a:cubicBezTo>
                    <a:pt x="972" y="8115"/>
                    <a:pt x="803" y="7945"/>
                    <a:pt x="803" y="7738"/>
                  </a:cubicBezTo>
                  <a:lnTo>
                    <a:pt x="803" y="3822"/>
                  </a:lnTo>
                  <a:cubicBezTo>
                    <a:pt x="803" y="3614"/>
                    <a:pt x="972" y="3444"/>
                    <a:pt x="1180" y="3444"/>
                  </a:cubicBezTo>
                  <a:close/>
                  <a:moveTo>
                    <a:pt x="1" y="0"/>
                  </a:moveTo>
                  <a:lnTo>
                    <a:pt x="1" y="1510"/>
                  </a:lnTo>
                  <a:lnTo>
                    <a:pt x="972" y="2439"/>
                  </a:lnTo>
                  <a:cubicBezTo>
                    <a:pt x="411" y="2685"/>
                    <a:pt x="48" y="3241"/>
                    <a:pt x="48" y="3855"/>
                  </a:cubicBezTo>
                  <a:lnTo>
                    <a:pt x="48" y="7728"/>
                  </a:lnTo>
                  <a:cubicBezTo>
                    <a:pt x="48" y="8573"/>
                    <a:pt x="737" y="9261"/>
                    <a:pt x="1581" y="9261"/>
                  </a:cubicBezTo>
                  <a:cubicBezTo>
                    <a:pt x="2430" y="9261"/>
                    <a:pt x="3114" y="8573"/>
                    <a:pt x="3114" y="7728"/>
                  </a:cubicBezTo>
                  <a:lnTo>
                    <a:pt x="3114" y="3855"/>
                  </a:lnTo>
                  <a:cubicBezTo>
                    <a:pt x="3119" y="3246"/>
                    <a:pt x="2760" y="2694"/>
                    <a:pt x="2204" y="2449"/>
                  </a:cubicBezTo>
                  <a:lnTo>
                    <a:pt x="3114" y="1515"/>
                  </a:lnTo>
                  <a:lnTo>
                    <a:pt x="3114" y="0"/>
                  </a:lnTo>
                  <a:lnTo>
                    <a:pt x="1581" y="14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" name="Google Shape;746;p58">
              <a:extLst>
                <a:ext uri="{FF2B5EF4-FFF2-40B4-BE49-F238E27FC236}">
                  <a16:creationId xmlns:a16="http://schemas.microsoft.com/office/drawing/2014/main" id="{DA74E734-DAE1-E27E-3EA2-4D64FE6E0670}"/>
                </a:ext>
              </a:extLst>
            </p:cNvPr>
            <p:cNvSpPr/>
            <p:nvPr/>
          </p:nvSpPr>
          <p:spPr>
            <a:xfrm>
              <a:off x="7968063" y="3085900"/>
              <a:ext cx="77850" cy="231550"/>
            </a:xfrm>
            <a:custGeom>
              <a:avLst/>
              <a:gdLst/>
              <a:ahLst/>
              <a:cxnLst/>
              <a:rect l="l" t="t" r="r" b="b"/>
              <a:pathLst>
                <a:path w="3114" h="9262" extrusionOk="0">
                  <a:moveTo>
                    <a:pt x="1180" y="3444"/>
                  </a:moveTo>
                  <a:cubicBezTo>
                    <a:pt x="1392" y="3444"/>
                    <a:pt x="1557" y="3614"/>
                    <a:pt x="1557" y="3822"/>
                  </a:cubicBezTo>
                  <a:lnTo>
                    <a:pt x="1557" y="7738"/>
                  </a:lnTo>
                  <a:cubicBezTo>
                    <a:pt x="1557" y="7945"/>
                    <a:pt x="1392" y="8115"/>
                    <a:pt x="1180" y="8115"/>
                  </a:cubicBezTo>
                  <a:cubicBezTo>
                    <a:pt x="972" y="8115"/>
                    <a:pt x="802" y="7945"/>
                    <a:pt x="802" y="7738"/>
                  </a:cubicBezTo>
                  <a:lnTo>
                    <a:pt x="802" y="3822"/>
                  </a:lnTo>
                  <a:cubicBezTo>
                    <a:pt x="802" y="3614"/>
                    <a:pt x="972" y="3444"/>
                    <a:pt x="1180" y="3444"/>
                  </a:cubicBezTo>
                  <a:close/>
                  <a:moveTo>
                    <a:pt x="0" y="0"/>
                  </a:moveTo>
                  <a:lnTo>
                    <a:pt x="0" y="1510"/>
                  </a:lnTo>
                  <a:lnTo>
                    <a:pt x="967" y="2440"/>
                  </a:lnTo>
                  <a:cubicBezTo>
                    <a:pt x="406" y="2685"/>
                    <a:pt x="43" y="3242"/>
                    <a:pt x="47" y="3855"/>
                  </a:cubicBezTo>
                  <a:lnTo>
                    <a:pt x="47" y="7728"/>
                  </a:lnTo>
                  <a:cubicBezTo>
                    <a:pt x="47" y="8573"/>
                    <a:pt x="736" y="9262"/>
                    <a:pt x="1581" y="9262"/>
                  </a:cubicBezTo>
                  <a:cubicBezTo>
                    <a:pt x="2425" y="9262"/>
                    <a:pt x="3114" y="8573"/>
                    <a:pt x="3114" y="7728"/>
                  </a:cubicBezTo>
                  <a:lnTo>
                    <a:pt x="3114" y="3855"/>
                  </a:lnTo>
                  <a:cubicBezTo>
                    <a:pt x="3114" y="3246"/>
                    <a:pt x="2760" y="2694"/>
                    <a:pt x="2203" y="2449"/>
                  </a:cubicBezTo>
                  <a:lnTo>
                    <a:pt x="3114" y="1515"/>
                  </a:lnTo>
                  <a:lnTo>
                    <a:pt x="3114" y="0"/>
                  </a:lnTo>
                  <a:lnTo>
                    <a:pt x="1581" y="1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6136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7DFBA894-007C-9013-A666-CF34E26D2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>
            <a:extLst>
              <a:ext uri="{FF2B5EF4-FFF2-40B4-BE49-F238E27FC236}">
                <a16:creationId xmlns:a16="http://schemas.microsoft.com/office/drawing/2014/main" id="{5F338269-9C79-8EB9-4026-D6081B9B9E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8350" y="1483152"/>
            <a:ext cx="56673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/>
              <a:t>Eigene</a:t>
            </a:r>
            <a:r>
              <a:rPr lang="en" dirty="0"/>
              <a:t> </a:t>
            </a:r>
            <a:r>
              <a:rPr lang="en" dirty="0" err="1"/>
              <a:t>Anforderungen</a:t>
            </a:r>
          </a:p>
        </p:txBody>
      </p:sp>
      <p:sp>
        <p:nvSpPr>
          <p:cNvPr id="189" name="Google Shape;189;p34">
            <a:extLst>
              <a:ext uri="{FF2B5EF4-FFF2-40B4-BE49-F238E27FC236}">
                <a16:creationId xmlns:a16="http://schemas.microsoft.com/office/drawing/2014/main" id="{EC076C04-8189-BAC8-813C-11F39C545BF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38350" y="2208271"/>
            <a:ext cx="6003570" cy="13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lnSpc>
                <a:spcPct val="150000"/>
              </a:lnSpc>
            </a:pPr>
            <a:r>
              <a:rPr lang="en" dirty="0"/>
              <a:t>Zwei Panzer, die von </a:t>
            </a:r>
            <a:r>
              <a:rPr lang="en" dirty="0" err="1"/>
              <a:t>zwei</a:t>
            </a:r>
            <a:r>
              <a:rPr lang="en" dirty="0"/>
              <a:t> </a:t>
            </a:r>
            <a:r>
              <a:rPr lang="en" dirty="0" err="1"/>
              <a:t>Spielern</a:t>
            </a:r>
            <a:r>
              <a:rPr lang="en" dirty="0"/>
              <a:t> </a:t>
            </a:r>
            <a:r>
              <a:rPr lang="en" dirty="0" err="1"/>
              <a:t>gesteuert</a:t>
            </a:r>
            <a:r>
              <a:rPr lang="en" dirty="0"/>
              <a:t> </a:t>
            </a:r>
            <a:r>
              <a:rPr lang="en" dirty="0" err="1"/>
              <a:t>werden</a:t>
            </a:r>
            <a:r>
              <a:rPr lang="en" dirty="0"/>
              <a:t> </a:t>
            </a:r>
            <a:r>
              <a:rPr lang="en" dirty="0" err="1"/>
              <a:t>können</a:t>
            </a:r>
            <a:endParaRPr lang="de-DE" dirty="0" err="1"/>
          </a:p>
          <a:p>
            <a:pPr marL="285750" indent="-285750" algn="l">
              <a:lnSpc>
                <a:spcPct val="200000"/>
              </a:lnSpc>
            </a:pPr>
            <a:r>
              <a:rPr lang="en" dirty="0"/>
              <a:t>Eine Map mit festgelegter Größe und eigener Spiellogik</a:t>
            </a:r>
          </a:p>
          <a:p>
            <a:pPr marL="285750" indent="-285750" algn="l">
              <a:lnSpc>
                <a:spcPct val="200000"/>
              </a:lnSpc>
            </a:pPr>
            <a:r>
              <a:rPr lang="en" dirty="0" err="1"/>
              <a:t>Sinnvolle</a:t>
            </a:r>
            <a:r>
              <a:rPr lang="en" dirty="0"/>
              <a:t> und </a:t>
            </a:r>
            <a:r>
              <a:rPr lang="en" dirty="0" err="1"/>
              <a:t>funktionierende</a:t>
            </a:r>
            <a:r>
              <a:rPr lang="en" dirty="0"/>
              <a:t> </a:t>
            </a:r>
            <a:r>
              <a:rPr lang="en" dirty="0" err="1"/>
              <a:t>Rundenlogik</a:t>
            </a:r>
          </a:p>
          <a:p>
            <a:pPr marL="285750" indent="-285750" algn="l">
              <a:lnSpc>
                <a:spcPct val="200000"/>
              </a:lnSpc>
            </a:pPr>
            <a:r>
              <a:rPr lang="en" dirty="0"/>
              <a:t>Ein </a:t>
            </a:r>
            <a:r>
              <a:rPr lang="en" dirty="0" err="1"/>
              <a:t>stabiler</a:t>
            </a:r>
            <a:r>
              <a:rPr lang="en" dirty="0"/>
              <a:t> und </a:t>
            </a:r>
            <a:r>
              <a:rPr lang="en" dirty="0" err="1"/>
              <a:t>funktionierender</a:t>
            </a:r>
            <a:r>
              <a:rPr lang="en" dirty="0"/>
              <a:t> Multiplayer-Modus</a:t>
            </a:r>
          </a:p>
        </p:txBody>
      </p:sp>
      <p:grpSp>
        <p:nvGrpSpPr>
          <p:cNvPr id="5" name="Google Shape;814;p58">
            <a:extLst>
              <a:ext uri="{FF2B5EF4-FFF2-40B4-BE49-F238E27FC236}">
                <a16:creationId xmlns:a16="http://schemas.microsoft.com/office/drawing/2014/main" id="{91AD97BE-F95F-1DD1-65F7-BA1C093F489F}"/>
              </a:ext>
            </a:extLst>
          </p:cNvPr>
          <p:cNvGrpSpPr/>
          <p:nvPr/>
        </p:nvGrpSpPr>
        <p:grpSpPr>
          <a:xfrm>
            <a:off x="4103890" y="443210"/>
            <a:ext cx="930171" cy="844884"/>
            <a:chOff x="5673063" y="1220700"/>
            <a:chExt cx="363775" cy="349925"/>
          </a:xfrm>
        </p:grpSpPr>
        <p:sp>
          <p:nvSpPr>
            <p:cNvPr id="3" name="Google Shape;815;p58">
              <a:extLst>
                <a:ext uri="{FF2B5EF4-FFF2-40B4-BE49-F238E27FC236}">
                  <a16:creationId xmlns:a16="http://schemas.microsoft.com/office/drawing/2014/main" id="{1462DB24-21FD-42FB-F234-843D095E5B57}"/>
                </a:ext>
              </a:extLst>
            </p:cNvPr>
            <p:cNvSpPr/>
            <p:nvPr/>
          </p:nvSpPr>
          <p:spPr>
            <a:xfrm>
              <a:off x="5673063" y="1220700"/>
              <a:ext cx="363775" cy="349925"/>
            </a:xfrm>
            <a:custGeom>
              <a:avLst/>
              <a:gdLst/>
              <a:ahLst/>
              <a:cxnLst/>
              <a:rect l="l" t="t" r="r" b="b"/>
              <a:pathLst>
                <a:path w="14551" h="13997" extrusionOk="0">
                  <a:moveTo>
                    <a:pt x="4199" y="1732"/>
                  </a:moveTo>
                  <a:lnTo>
                    <a:pt x="6469" y="5280"/>
                  </a:lnTo>
                  <a:cubicBezTo>
                    <a:pt x="6799" y="5071"/>
                    <a:pt x="7176" y="4966"/>
                    <a:pt x="7552" y="4966"/>
                  </a:cubicBezTo>
                  <a:cubicBezTo>
                    <a:pt x="7933" y="4966"/>
                    <a:pt x="8314" y="5074"/>
                    <a:pt x="8648" y="5290"/>
                  </a:cubicBezTo>
                  <a:lnTo>
                    <a:pt x="10918" y="1737"/>
                  </a:lnTo>
                  <a:cubicBezTo>
                    <a:pt x="11295" y="1982"/>
                    <a:pt x="11649" y="2265"/>
                    <a:pt x="11965" y="2586"/>
                  </a:cubicBezTo>
                  <a:cubicBezTo>
                    <a:pt x="13074" y="3681"/>
                    <a:pt x="13720" y="5157"/>
                    <a:pt x="13786" y="6719"/>
                  </a:cubicBezTo>
                  <a:lnTo>
                    <a:pt x="9582" y="6903"/>
                  </a:lnTo>
                  <a:lnTo>
                    <a:pt x="9582" y="6997"/>
                  </a:lnTo>
                  <a:cubicBezTo>
                    <a:pt x="9582" y="7748"/>
                    <a:pt x="9167" y="8436"/>
                    <a:pt x="8507" y="8790"/>
                  </a:cubicBezTo>
                  <a:lnTo>
                    <a:pt x="10446" y="12531"/>
                  </a:lnTo>
                  <a:cubicBezTo>
                    <a:pt x="9538" y="13004"/>
                    <a:pt x="8542" y="13241"/>
                    <a:pt x="7547" y="13241"/>
                  </a:cubicBezTo>
                  <a:cubicBezTo>
                    <a:pt x="6566" y="13241"/>
                    <a:pt x="5584" y="13011"/>
                    <a:pt x="4685" y="12550"/>
                  </a:cubicBezTo>
                  <a:lnTo>
                    <a:pt x="4690" y="12550"/>
                  </a:lnTo>
                  <a:lnTo>
                    <a:pt x="6629" y="8809"/>
                  </a:lnTo>
                  <a:cubicBezTo>
                    <a:pt x="5950" y="8465"/>
                    <a:pt x="5520" y="7762"/>
                    <a:pt x="5520" y="6997"/>
                  </a:cubicBezTo>
                  <a:lnTo>
                    <a:pt x="5520" y="6917"/>
                  </a:lnTo>
                  <a:lnTo>
                    <a:pt x="1312" y="6733"/>
                  </a:lnTo>
                  <a:cubicBezTo>
                    <a:pt x="1378" y="5167"/>
                    <a:pt x="2029" y="3690"/>
                    <a:pt x="3138" y="2586"/>
                  </a:cubicBezTo>
                  <a:cubicBezTo>
                    <a:pt x="3459" y="2265"/>
                    <a:pt x="3812" y="1978"/>
                    <a:pt x="4199" y="1732"/>
                  </a:cubicBezTo>
                  <a:close/>
                  <a:moveTo>
                    <a:pt x="7549" y="1"/>
                  </a:moveTo>
                  <a:cubicBezTo>
                    <a:pt x="4718" y="1"/>
                    <a:pt x="2171" y="1704"/>
                    <a:pt x="1086" y="4322"/>
                  </a:cubicBezTo>
                  <a:cubicBezTo>
                    <a:pt x="0" y="6936"/>
                    <a:pt x="600" y="9946"/>
                    <a:pt x="2605" y="11946"/>
                  </a:cubicBezTo>
                  <a:cubicBezTo>
                    <a:pt x="3944" y="13285"/>
                    <a:pt x="5735" y="13996"/>
                    <a:pt x="7557" y="13996"/>
                  </a:cubicBezTo>
                  <a:cubicBezTo>
                    <a:pt x="8457" y="13996"/>
                    <a:pt x="9364" y="13823"/>
                    <a:pt x="10229" y="13466"/>
                  </a:cubicBezTo>
                  <a:cubicBezTo>
                    <a:pt x="12842" y="12380"/>
                    <a:pt x="14550" y="9828"/>
                    <a:pt x="14550" y="6997"/>
                  </a:cubicBezTo>
                  <a:cubicBezTo>
                    <a:pt x="14550" y="3134"/>
                    <a:pt x="11418" y="1"/>
                    <a:pt x="7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" name="Google Shape;816;p58">
              <a:extLst>
                <a:ext uri="{FF2B5EF4-FFF2-40B4-BE49-F238E27FC236}">
                  <a16:creationId xmlns:a16="http://schemas.microsoft.com/office/drawing/2014/main" id="{E7B7C2EF-8F87-CFA9-4E79-F8F7179884B2}"/>
                </a:ext>
              </a:extLst>
            </p:cNvPr>
            <p:cNvSpPr/>
            <p:nvPr/>
          </p:nvSpPr>
          <p:spPr>
            <a:xfrm>
              <a:off x="5829938" y="1363650"/>
              <a:ext cx="74675" cy="63950"/>
            </a:xfrm>
            <a:custGeom>
              <a:avLst/>
              <a:gdLst/>
              <a:ahLst/>
              <a:cxnLst/>
              <a:rect l="l" t="t" r="r" b="b"/>
              <a:pathLst>
                <a:path w="2987" h="2558" extrusionOk="0">
                  <a:moveTo>
                    <a:pt x="1284" y="0"/>
                  </a:moveTo>
                  <a:cubicBezTo>
                    <a:pt x="628" y="0"/>
                    <a:pt x="0" y="510"/>
                    <a:pt x="0" y="1279"/>
                  </a:cubicBezTo>
                  <a:cubicBezTo>
                    <a:pt x="0" y="1987"/>
                    <a:pt x="571" y="2558"/>
                    <a:pt x="1274" y="2558"/>
                  </a:cubicBezTo>
                  <a:cubicBezTo>
                    <a:pt x="2416" y="2558"/>
                    <a:pt x="2987" y="1180"/>
                    <a:pt x="2180" y="378"/>
                  </a:cubicBezTo>
                  <a:cubicBezTo>
                    <a:pt x="1919" y="117"/>
                    <a:pt x="1598" y="0"/>
                    <a:pt x="1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418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6D16CE7D-0D9B-D589-CAAA-333881B0D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>
            <a:extLst>
              <a:ext uri="{FF2B5EF4-FFF2-40B4-BE49-F238E27FC236}">
                <a16:creationId xmlns:a16="http://schemas.microsoft.com/office/drawing/2014/main" id="{224A3327-FCCE-3FF5-4330-8B272AEF73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5325" y="1401493"/>
            <a:ext cx="56673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/>
              <a:t>Unsere</a:t>
            </a:r>
            <a:r>
              <a:rPr lang="en" dirty="0"/>
              <a:t> </a:t>
            </a:r>
            <a:r>
              <a:rPr lang="en" dirty="0" err="1"/>
              <a:t>Umsetzung</a:t>
            </a:r>
          </a:p>
        </p:txBody>
      </p:sp>
      <p:sp>
        <p:nvSpPr>
          <p:cNvPr id="189" name="Google Shape;189;p34">
            <a:extLst>
              <a:ext uri="{FF2B5EF4-FFF2-40B4-BE49-F238E27FC236}">
                <a16:creationId xmlns:a16="http://schemas.microsoft.com/office/drawing/2014/main" id="{AB34062E-B379-00A1-60C1-CCB944AE12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58950" y="2132244"/>
            <a:ext cx="7227850" cy="13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lnSpc>
                <a:spcPct val="200000"/>
              </a:lnSpc>
            </a:pPr>
            <a:r>
              <a:rPr lang="en" dirty="0"/>
              <a:t>2 Spieler </a:t>
            </a:r>
            <a:r>
              <a:rPr lang="en" dirty="0" err="1"/>
              <a:t>können</a:t>
            </a:r>
            <a:r>
              <a:rPr lang="en" dirty="0"/>
              <a:t> </a:t>
            </a:r>
            <a:r>
              <a:rPr lang="en" dirty="0" err="1"/>
              <a:t>jeweils</a:t>
            </a:r>
            <a:r>
              <a:rPr lang="en" dirty="0"/>
              <a:t> </a:t>
            </a:r>
            <a:r>
              <a:rPr lang="en" dirty="0" err="1"/>
              <a:t>einen</a:t>
            </a:r>
            <a:r>
              <a:rPr lang="en" dirty="0"/>
              <a:t> </a:t>
            </a:r>
            <a:r>
              <a:rPr lang="en" dirty="0" err="1"/>
              <a:t>eigenen</a:t>
            </a:r>
            <a:r>
              <a:rPr lang="en" dirty="0"/>
              <a:t> Panzer auf </a:t>
            </a:r>
            <a:r>
              <a:rPr lang="en" dirty="0" err="1"/>
              <a:t>derselben</a:t>
            </a:r>
            <a:r>
              <a:rPr lang="en" dirty="0"/>
              <a:t> Map </a:t>
            </a:r>
            <a:r>
              <a:rPr lang="en" dirty="0" err="1"/>
              <a:t>steuern</a:t>
            </a:r>
            <a:endParaRPr lang="de-DE" dirty="0" err="1"/>
          </a:p>
          <a:p>
            <a:pPr marL="285750" indent="-285750" algn="l">
              <a:lnSpc>
                <a:spcPct val="200000"/>
              </a:lnSpc>
            </a:pPr>
            <a:r>
              <a:rPr lang="en" dirty="0"/>
              <a:t>Map </a:t>
            </a:r>
            <a:r>
              <a:rPr lang="en" dirty="0" err="1"/>
              <a:t>ist</a:t>
            </a:r>
            <a:r>
              <a:rPr lang="en" dirty="0"/>
              <a:t> fest </a:t>
            </a:r>
            <a:r>
              <a:rPr lang="en" dirty="0" err="1"/>
              <a:t>definiert</a:t>
            </a:r>
            <a:r>
              <a:rPr lang="en" dirty="0"/>
              <a:t> und </a:t>
            </a:r>
            <a:r>
              <a:rPr lang="en" dirty="0" err="1"/>
              <a:t>verfügt</a:t>
            </a:r>
            <a:r>
              <a:rPr lang="en" dirty="0"/>
              <a:t> </a:t>
            </a:r>
            <a:r>
              <a:rPr lang="en" dirty="0" err="1"/>
              <a:t>über</a:t>
            </a:r>
            <a:r>
              <a:rPr lang="en" dirty="0"/>
              <a:t> </a:t>
            </a:r>
            <a:r>
              <a:rPr lang="en" dirty="0" err="1"/>
              <a:t>individuelle</a:t>
            </a:r>
            <a:r>
              <a:rPr lang="en" dirty="0"/>
              <a:t> </a:t>
            </a:r>
            <a:r>
              <a:rPr lang="en" dirty="0" err="1"/>
              <a:t>Spiellogik</a:t>
            </a:r>
            <a:endParaRPr lang="en" dirty="0"/>
          </a:p>
          <a:p>
            <a:pPr marL="285750" indent="-285750" algn="l">
              <a:lnSpc>
                <a:spcPct val="200000"/>
              </a:lnSpc>
            </a:pPr>
            <a:r>
              <a:rPr lang="en" dirty="0"/>
              <a:t>Die Rundenlogik sorgt für einen strukturierten und fairen Ablauf</a:t>
            </a:r>
          </a:p>
          <a:p>
            <a:pPr marL="285750" indent="-285750" algn="l">
              <a:lnSpc>
                <a:spcPct val="200000"/>
              </a:lnSpc>
            </a:pPr>
            <a:r>
              <a:rPr lang="en" dirty="0"/>
              <a:t>Der Multiplayer </a:t>
            </a:r>
            <a:r>
              <a:rPr lang="en" dirty="0" err="1"/>
              <a:t>funktioniert</a:t>
            </a:r>
            <a:r>
              <a:rPr lang="en" dirty="0"/>
              <a:t> </a:t>
            </a:r>
            <a:r>
              <a:rPr lang="en" dirty="0" err="1"/>
              <a:t>stabil</a:t>
            </a:r>
            <a:r>
              <a:rPr lang="en" dirty="0"/>
              <a:t> und </a:t>
            </a:r>
            <a:r>
              <a:rPr lang="en" dirty="0" err="1"/>
              <a:t>ohne</a:t>
            </a:r>
            <a:r>
              <a:rPr lang="en" dirty="0"/>
              <a:t> </a:t>
            </a:r>
            <a:r>
              <a:rPr lang="en" dirty="0" err="1"/>
              <a:t>kritische</a:t>
            </a:r>
            <a:r>
              <a:rPr lang="en" dirty="0"/>
              <a:t> Fehler</a:t>
            </a:r>
          </a:p>
        </p:txBody>
      </p:sp>
      <p:grpSp>
        <p:nvGrpSpPr>
          <p:cNvPr id="5" name="Google Shape;814;p58">
            <a:extLst>
              <a:ext uri="{FF2B5EF4-FFF2-40B4-BE49-F238E27FC236}">
                <a16:creationId xmlns:a16="http://schemas.microsoft.com/office/drawing/2014/main" id="{C7AB59F0-3DCD-DA5E-F70D-79C7F9B1FACE}"/>
              </a:ext>
            </a:extLst>
          </p:cNvPr>
          <p:cNvGrpSpPr/>
          <p:nvPr/>
        </p:nvGrpSpPr>
        <p:grpSpPr>
          <a:xfrm>
            <a:off x="4103890" y="443210"/>
            <a:ext cx="930171" cy="844884"/>
            <a:chOff x="5673063" y="1220700"/>
            <a:chExt cx="363775" cy="349925"/>
          </a:xfrm>
        </p:grpSpPr>
        <p:sp>
          <p:nvSpPr>
            <p:cNvPr id="3" name="Google Shape;815;p58">
              <a:extLst>
                <a:ext uri="{FF2B5EF4-FFF2-40B4-BE49-F238E27FC236}">
                  <a16:creationId xmlns:a16="http://schemas.microsoft.com/office/drawing/2014/main" id="{A9C31BFA-ED73-E175-0E96-B88A453671DE}"/>
                </a:ext>
              </a:extLst>
            </p:cNvPr>
            <p:cNvSpPr/>
            <p:nvPr/>
          </p:nvSpPr>
          <p:spPr>
            <a:xfrm>
              <a:off x="5673063" y="1220700"/>
              <a:ext cx="363775" cy="349925"/>
            </a:xfrm>
            <a:custGeom>
              <a:avLst/>
              <a:gdLst/>
              <a:ahLst/>
              <a:cxnLst/>
              <a:rect l="l" t="t" r="r" b="b"/>
              <a:pathLst>
                <a:path w="14551" h="13997" extrusionOk="0">
                  <a:moveTo>
                    <a:pt x="4199" y="1732"/>
                  </a:moveTo>
                  <a:lnTo>
                    <a:pt x="6469" y="5280"/>
                  </a:lnTo>
                  <a:cubicBezTo>
                    <a:pt x="6799" y="5071"/>
                    <a:pt x="7176" y="4966"/>
                    <a:pt x="7552" y="4966"/>
                  </a:cubicBezTo>
                  <a:cubicBezTo>
                    <a:pt x="7933" y="4966"/>
                    <a:pt x="8314" y="5074"/>
                    <a:pt x="8648" y="5290"/>
                  </a:cubicBezTo>
                  <a:lnTo>
                    <a:pt x="10918" y="1737"/>
                  </a:lnTo>
                  <a:cubicBezTo>
                    <a:pt x="11295" y="1982"/>
                    <a:pt x="11649" y="2265"/>
                    <a:pt x="11965" y="2586"/>
                  </a:cubicBezTo>
                  <a:cubicBezTo>
                    <a:pt x="13074" y="3681"/>
                    <a:pt x="13720" y="5157"/>
                    <a:pt x="13786" y="6719"/>
                  </a:cubicBezTo>
                  <a:lnTo>
                    <a:pt x="9582" y="6903"/>
                  </a:lnTo>
                  <a:lnTo>
                    <a:pt x="9582" y="6997"/>
                  </a:lnTo>
                  <a:cubicBezTo>
                    <a:pt x="9582" y="7748"/>
                    <a:pt x="9167" y="8436"/>
                    <a:pt x="8507" y="8790"/>
                  </a:cubicBezTo>
                  <a:lnTo>
                    <a:pt x="10446" y="12531"/>
                  </a:lnTo>
                  <a:cubicBezTo>
                    <a:pt x="9538" y="13004"/>
                    <a:pt x="8542" y="13241"/>
                    <a:pt x="7547" y="13241"/>
                  </a:cubicBezTo>
                  <a:cubicBezTo>
                    <a:pt x="6566" y="13241"/>
                    <a:pt x="5584" y="13011"/>
                    <a:pt x="4685" y="12550"/>
                  </a:cubicBezTo>
                  <a:lnTo>
                    <a:pt x="4690" y="12550"/>
                  </a:lnTo>
                  <a:lnTo>
                    <a:pt x="6629" y="8809"/>
                  </a:lnTo>
                  <a:cubicBezTo>
                    <a:pt x="5950" y="8465"/>
                    <a:pt x="5520" y="7762"/>
                    <a:pt x="5520" y="6997"/>
                  </a:cubicBezTo>
                  <a:lnTo>
                    <a:pt x="5520" y="6917"/>
                  </a:lnTo>
                  <a:lnTo>
                    <a:pt x="1312" y="6733"/>
                  </a:lnTo>
                  <a:cubicBezTo>
                    <a:pt x="1378" y="5167"/>
                    <a:pt x="2029" y="3690"/>
                    <a:pt x="3138" y="2586"/>
                  </a:cubicBezTo>
                  <a:cubicBezTo>
                    <a:pt x="3459" y="2265"/>
                    <a:pt x="3812" y="1978"/>
                    <a:pt x="4199" y="1732"/>
                  </a:cubicBezTo>
                  <a:close/>
                  <a:moveTo>
                    <a:pt x="7549" y="1"/>
                  </a:moveTo>
                  <a:cubicBezTo>
                    <a:pt x="4718" y="1"/>
                    <a:pt x="2171" y="1704"/>
                    <a:pt x="1086" y="4322"/>
                  </a:cubicBezTo>
                  <a:cubicBezTo>
                    <a:pt x="0" y="6936"/>
                    <a:pt x="600" y="9946"/>
                    <a:pt x="2605" y="11946"/>
                  </a:cubicBezTo>
                  <a:cubicBezTo>
                    <a:pt x="3944" y="13285"/>
                    <a:pt x="5735" y="13996"/>
                    <a:pt x="7557" y="13996"/>
                  </a:cubicBezTo>
                  <a:cubicBezTo>
                    <a:pt x="8457" y="13996"/>
                    <a:pt x="9364" y="13823"/>
                    <a:pt x="10229" y="13466"/>
                  </a:cubicBezTo>
                  <a:cubicBezTo>
                    <a:pt x="12842" y="12380"/>
                    <a:pt x="14550" y="9828"/>
                    <a:pt x="14550" y="6997"/>
                  </a:cubicBezTo>
                  <a:cubicBezTo>
                    <a:pt x="14550" y="3134"/>
                    <a:pt x="11418" y="1"/>
                    <a:pt x="7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" name="Google Shape;816;p58">
              <a:extLst>
                <a:ext uri="{FF2B5EF4-FFF2-40B4-BE49-F238E27FC236}">
                  <a16:creationId xmlns:a16="http://schemas.microsoft.com/office/drawing/2014/main" id="{100556AD-92D8-6C23-CD05-076B45EA9A6C}"/>
                </a:ext>
              </a:extLst>
            </p:cNvPr>
            <p:cNvSpPr/>
            <p:nvPr/>
          </p:nvSpPr>
          <p:spPr>
            <a:xfrm>
              <a:off x="5829938" y="1363650"/>
              <a:ext cx="74675" cy="63950"/>
            </a:xfrm>
            <a:custGeom>
              <a:avLst/>
              <a:gdLst/>
              <a:ahLst/>
              <a:cxnLst/>
              <a:rect l="l" t="t" r="r" b="b"/>
              <a:pathLst>
                <a:path w="2987" h="2558" extrusionOk="0">
                  <a:moveTo>
                    <a:pt x="1284" y="0"/>
                  </a:moveTo>
                  <a:cubicBezTo>
                    <a:pt x="628" y="0"/>
                    <a:pt x="0" y="510"/>
                    <a:pt x="0" y="1279"/>
                  </a:cubicBezTo>
                  <a:cubicBezTo>
                    <a:pt x="0" y="1987"/>
                    <a:pt x="571" y="2558"/>
                    <a:pt x="1274" y="2558"/>
                  </a:cubicBezTo>
                  <a:cubicBezTo>
                    <a:pt x="2416" y="2558"/>
                    <a:pt x="2987" y="1180"/>
                    <a:pt x="2180" y="378"/>
                  </a:cubicBezTo>
                  <a:cubicBezTo>
                    <a:pt x="1919" y="117"/>
                    <a:pt x="1598" y="0"/>
                    <a:pt x="1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380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title"/>
          </p:nvPr>
        </p:nvSpPr>
        <p:spPr>
          <a:xfrm>
            <a:off x="1940484" y="1200292"/>
            <a:ext cx="4735200" cy="10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DEMO</a:t>
            </a:r>
            <a:endParaRPr dirty="0"/>
          </a:p>
        </p:txBody>
      </p:sp>
      <p:grpSp>
        <p:nvGrpSpPr>
          <p:cNvPr id="10" name="Google Shape;876;p58">
            <a:extLst>
              <a:ext uri="{FF2B5EF4-FFF2-40B4-BE49-F238E27FC236}">
                <a16:creationId xmlns:a16="http://schemas.microsoft.com/office/drawing/2014/main" id="{D7246637-3679-8C35-0776-D3B1A3EFF79E}"/>
              </a:ext>
            </a:extLst>
          </p:cNvPr>
          <p:cNvGrpSpPr/>
          <p:nvPr/>
        </p:nvGrpSpPr>
        <p:grpSpPr>
          <a:xfrm>
            <a:off x="3725748" y="2650615"/>
            <a:ext cx="1692504" cy="1042944"/>
            <a:chOff x="1856688" y="1287700"/>
            <a:chExt cx="350325" cy="215875"/>
          </a:xfrm>
        </p:grpSpPr>
        <p:sp>
          <p:nvSpPr>
            <p:cNvPr id="11" name="Google Shape;877;p58">
              <a:extLst>
                <a:ext uri="{FF2B5EF4-FFF2-40B4-BE49-F238E27FC236}">
                  <a16:creationId xmlns:a16="http://schemas.microsoft.com/office/drawing/2014/main" id="{257D0CA6-2028-96EB-014A-8F76F482D7CA}"/>
                </a:ext>
              </a:extLst>
            </p:cNvPr>
            <p:cNvSpPr/>
            <p:nvPr/>
          </p:nvSpPr>
          <p:spPr>
            <a:xfrm>
              <a:off x="1894313" y="1287700"/>
              <a:ext cx="312700" cy="68900"/>
            </a:xfrm>
            <a:custGeom>
              <a:avLst/>
              <a:gdLst/>
              <a:ahLst/>
              <a:cxnLst/>
              <a:rect l="l" t="t" r="r" b="b"/>
              <a:pathLst>
                <a:path w="12508" h="2756" extrusionOk="0">
                  <a:moveTo>
                    <a:pt x="854" y="1"/>
                  </a:moveTo>
                  <a:lnTo>
                    <a:pt x="854" y="1322"/>
                  </a:lnTo>
                  <a:cubicBezTo>
                    <a:pt x="326" y="1595"/>
                    <a:pt x="0" y="2143"/>
                    <a:pt x="10" y="2737"/>
                  </a:cubicBezTo>
                  <a:cubicBezTo>
                    <a:pt x="10" y="2742"/>
                    <a:pt x="15" y="2746"/>
                    <a:pt x="15" y="2756"/>
                  </a:cubicBezTo>
                  <a:cubicBezTo>
                    <a:pt x="114" y="2742"/>
                    <a:pt x="217" y="2737"/>
                    <a:pt x="316" y="2737"/>
                  </a:cubicBezTo>
                  <a:lnTo>
                    <a:pt x="6294" y="2737"/>
                  </a:lnTo>
                  <a:cubicBezTo>
                    <a:pt x="6289" y="2591"/>
                    <a:pt x="6270" y="2449"/>
                    <a:pt x="6233" y="2312"/>
                  </a:cubicBezTo>
                  <a:lnTo>
                    <a:pt x="12507" y="2312"/>
                  </a:lnTo>
                  <a:lnTo>
                    <a:pt x="12507" y="1557"/>
                  </a:lnTo>
                  <a:lnTo>
                    <a:pt x="5775" y="1557"/>
                  </a:lnTo>
                  <a:cubicBezTo>
                    <a:pt x="5549" y="1345"/>
                    <a:pt x="5261" y="1208"/>
                    <a:pt x="4959" y="1161"/>
                  </a:cubicBezTo>
                  <a:lnTo>
                    <a:pt x="4959" y="803"/>
                  </a:lnTo>
                  <a:cubicBezTo>
                    <a:pt x="4959" y="793"/>
                    <a:pt x="4973" y="793"/>
                    <a:pt x="4973" y="784"/>
                  </a:cubicBezTo>
                  <a:cubicBezTo>
                    <a:pt x="4964" y="350"/>
                    <a:pt x="4610" y="1"/>
                    <a:pt x="4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" name="Google Shape;878;p58">
              <a:extLst>
                <a:ext uri="{FF2B5EF4-FFF2-40B4-BE49-F238E27FC236}">
                  <a16:creationId xmlns:a16="http://schemas.microsoft.com/office/drawing/2014/main" id="{008236FF-95EC-C250-D72E-23D6069FAD67}"/>
                </a:ext>
              </a:extLst>
            </p:cNvPr>
            <p:cNvSpPr/>
            <p:nvPr/>
          </p:nvSpPr>
          <p:spPr>
            <a:xfrm>
              <a:off x="1856688" y="1374975"/>
              <a:ext cx="349375" cy="128600"/>
            </a:xfrm>
            <a:custGeom>
              <a:avLst/>
              <a:gdLst/>
              <a:ahLst/>
              <a:cxnLst/>
              <a:rect l="l" t="t" r="r" b="b"/>
              <a:pathLst>
                <a:path w="13975" h="5144" extrusionOk="0">
                  <a:moveTo>
                    <a:pt x="3093" y="2816"/>
                  </a:moveTo>
                  <a:cubicBezTo>
                    <a:pt x="3281" y="2816"/>
                    <a:pt x="3473" y="2887"/>
                    <a:pt x="3628" y="3044"/>
                  </a:cubicBezTo>
                  <a:cubicBezTo>
                    <a:pt x="4114" y="3525"/>
                    <a:pt x="3770" y="4351"/>
                    <a:pt x="3086" y="4351"/>
                  </a:cubicBezTo>
                  <a:cubicBezTo>
                    <a:pt x="2666" y="4351"/>
                    <a:pt x="2322" y="4006"/>
                    <a:pt x="2322" y="3586"/>
                  </a:cubicBezTo>
                  <a:cubicBezTo>
                    <a:pt x="2322" y="3124"/>
                    <a:pt x="2699" y="2816"/>
                    <a:pt x="3093" y="2816"/>
                  </a:cubicBezTo>
                  <a:close/>
                  <a:moveTo>
                    <a:pt x="5688" y="2816"/>
                  </a:moveTo>
                  <a:cubicBezTo>
                    <a:pt x="5876" y="2816"/>
                    <a:pt x="6068" y="2887"/>
                    <a:pt x="6223" y="3044"/>
                  </a:cubicBezTo>
                  <a:cubicBezTo>
                    <a:pt x="6709" y="3525"/>
                    <a:pt x="6365" y="4351"/>
                    <a:pt x="5681" y="4351"/>
                  </a:cubicBezTo>
                  <a:cubicBezTo>
                    <a:pt x="5261" y="4351"/>
                    <a:pt x="4916" y="4006"/>
                    <a:pt x="4916" y="3586"/>
                  </a:cubicBezTo>
                  <a:cubicBezTo>
                    <a:pt x="4916" y="3124"/>
                    <a:pt x="5294" y="2816"/>
                    <a:pt x="5688" y="2816"/>
                  </a:cubicBezTo>
                  <a:close/>
                  <a:moveTo>
                    <a:pt x="8272" y="2816"/>
                  </a:moveTo>
                  <a:cubicBezTo>
                    <a:pt x="8667" y="2816"/>
                    <a:pt x="9044" y="3124"/>
                    <a:pt x="9044" y="3586"/>
                  </a:cubicBezTo>
                  <a:cubicBezTo>
                    <a:pt x="9044" y="4006"/>
                    <a:pt x="8700" y="4351"/>
                    <a:pt x="8275" y="4351"/>
                  </a:cubicBezTo>
                  <a:cubicBezTo>
                    <a:pt x="7596" y="4351"/>
                    <a:pt x="7252" y="3525"/>
                    <a:pt x="7733" y="3044"/>
                  </a:cubicBezTo>
                  <a:cubicBezTo>
                    <a:pt x="7890" y="2887"/>
                    <a:pt x="8083" y="2816"/>
                    <a:pt x="8272" y="2816"/>
                  </a:cubicBezTo>
                  <a:close/>
                  <a:moveTo>
                    <a:pt x="10867" y="2816"/>
                  </a:moveTo>
                  <a:cubicBezTo>
                    <a:pt x="11262" y="2816"/>
                    <a:pt x="11639" y="3124"/>
                    <a:pt x="11639" y="3586"/>
                  </a:cubicBezTo>
                  <a:cubicBezTo>
                    <a:pt x="11639" y="4006"/>
                    <a:pt x="11295" y="4351"/>
                    <a:pt x="10870" y="4351"/>
                  </a:cubicBezTo>
                  <a:cubicBezTo>
                    <a:pt x="10191" y="4351"/>
                    <a:pt x="9847" y="3525"/>
                    <a:pt x="10328" y="3044"/>
                  </a:cubicBezTo>
                  <a:cubicBezTo>
                    <a:pt x="10485" y="2887"/>
                    <a:pt x="10678" y="2816"/>
                    <a:pt x="10867" y="2816"/>
                  </a:cubicBezTo>
                  <a:close/>
                  <a:moveTo>
                    <a:pt x="1821" y="1"/>
                  </a:moveTo>
                  <a:cubicBezTo>
                    <a:pt x="817" y="6"/>
                    <a:pt x="5" y="817"/>
                    <a:pt x="0" y="1817"/>
                  </a:cubicBezTo>
                  <a:lnTo>
                    <a:pt x="0" y="1836"/>
                  </a:lnTo>
                  <a:cubicBezTo>
                    <a:pt x="0" y="2714"/>
                    <a:pt x="637" y="3464"/>
                    <a:pt x="1510" y="3610"/>
                  </a:cubicBezTo>
                  <a:lnTo>
                    <a:pt x="1510" y="3619"/>
                  </a:lnTo>
                  <a:cubicBezTo>
                    <a:pt x="1520" y="4464"/>
                    <a:pt x="2204" y="5139"/>
                    <a:pt x="3043" y="5143"/>
                  </a:cubicBezTo>
                  <a:lnTo>
                    <a:pt x="10946" y="5143"/>
                  </a:lnTo>
                  <a:cubicBezTo>
                    <a:pt x="11786" y="5143"/>
                    <a:pt x="12465" y="4459"/>
                    <a:pt x="12455" y="3619"/>
                  </a:cubicBezTo>
                  <a:lnTo>
                    <a:pt x="12455" y="3610"/>
                  </a:lnTo>
                  <a:cubicBezTo>
                    <a:pt x="13324" y="3464"/>
                    <a:pt x="13960" y="2714"/>
                    <a:pt x="13965" y="1836"/>
                  </a:cubicBezTo>
                  <a:lnTo>
                    <a:pt x="13965" y="1817"/>
                  </a:lnTo>
                  <a:cubicBezTo>
                    <a:pt x="13975" y="822"/>
                    <a:pt x="13173" y="6"/>
                    <a:pt x="12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DB72F5-80A0-1500-C1C0-347917CFA911}"/>
              </a:ext>
            </a:extLst>
          </p:cNvPr>
          <p:cNvGrpSpPr/>
          <p:nvPr/>
        </p:nvGrpSpPr>
        <p:grpSpPr>
          <a:xfrm flipH="1">
            <a:off x="1640764" y="1117355"/>
            <a:ext cx="1351280" cy="1719900"/>
            <a:chOff x="1654984" y="1107279"/>
            <a:chExt cx="1351280" cy="1719900"/>
          </a:xfrm>
        </p:grpSpPr>
        <p:sp>
          <p:nvSpPr>
            <p:cNvPr id="15" name="Google Shape;216;p38">
              <a:extLst>
                <a:ext uri="{FF2B5EF4-FFF2-40B4-BE49-F238E27FC236}">
                  <a16:creationId xmlns:a16="http://schemas.microsoft.com/office/drawing/2014/main" id="{918C7DFE-F5E2-46BA-6B71-192B6428C01C}"/>
                </a:ext>
              </a:extLst>
            </p:cNvPr>
            <p:cNvSpPr/>
            <p:nvPr/>
          </p:nvSpPr>
          <p:spPr>
            <a:xfrm>
              <a:off x="1698674" y="1107279"/>
              <a:ext cx="1263900" cy="1719900"/>
            </a:xfrm>
            <a:prstGeom prst="snip2DiagRect">
              <a:avLst>
                <a:gd name="adj1" fmla="val 3468"/>
                <a:gd name="adj2" fmla="val 50000"/>
              </a:avLst>
            </a:prstGeom>
            <a:solidFill>
              <a:schemeClr val="lt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AF1B3D-2E07-ECDF-4F63-AB4C6FA81079}"/>
                </a:ext>
              </a:extLst>
            </p:cNvPr>
            <p:cNvSpPr txBox="1"/>
            <p:nvPr/>
          </p:nvSpPr>
          <p:spPr>
            <a:xfrm>
              <a:off x="1654984" y="1560690"/>
              <a:ext cx="135128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" sz="6000" b="0" i="0" u="none" strike="noStrike" kern="0" cap="none" spc="0" normalizeH="0" baseline="0" noProof="0" dirty="0">
                  <a:ln>
                    <a:noFill/>
                  </a:ln>
                  <a:solidFill>
                    <a:srgbClr val="373833"/>
                  </a:solidFill>
                  <a:effectLst/>
                  <a:uLnTx/>
                  <a:uFillTx/>
                  <a:latin typeface="Alfa Slab One"/>
                  <a:sym typeface="Alfa Slab One"/>
                </a:rPr>
                <a:t>01</a:t>
              </a:r>
              <a:endParaRPr lang="de-DE"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Marine Army &amp; Navy Analysis Thesis Defense by Slidego">
  <a:themeElements>
    <a:clrScheme name="Simple Light">
      <a:dk1>
        <a:srgbClr val="373833"/>
      </a:dk1>
      <a:lt1>
        <a:srgbClr val="FFF9F3"/>
      </a:lt1>
      <a:dk2>
        <a:srgbClr val="53573F"/>
      </a:dk2>
      <a:lt2>
        <a:srgbClr val="AF9C7B"/>
      </a:lt2>
      <a:accent1>
        <a:srgbClr val="DBD2B3"/>
      </a:accent1>
      <a:accent2>
        <a:srgbClr val="4A4E37"/>
      </a:accent2>
      <a:accent3>
        <a:srgbClr val="4A4E37"/>
      </a:accent3>
      <a:accent4>
        <a:srgbClr val="FFFFFF"/>
      </a:accent4>
      <a:accent5>
        <a:srgbClr val="FFFFFF"/>
      </a:accent5>
      <a:accent6>
        <a:srgbClr val="FFFFFF"/>
      </a:accent6>
      <a:hlink>
        <a:srgbClr val="3738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3427</TotalTime>
  <Words>2439</Words>
  <Application>Microsoft Office PowerPoint</Application>
  <PresentationFormat>On-screen Show (16:9)</PresentationFormat>
  <Paragraphs>496</Paragraphs>
  <Slides>56</Slides>
  <Notes>53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Anaheim</vt:lpstr>
      <vt:lpstr>Palanquin Light</vt:lpstr>
      <vt:lpstr>Alfa Slab One</vt:lpstr>
      <vt:lpstr>Arial</vt:lpstr>
      <vt:lpstr>Nunito Light</vt:lpstr>
      <vt:lpstr>Palanquin</vt:lpstr>
      <vt:lpstr>Aharoni</vt:lpstr>
      <vt:lpstr>Wingdings</vt:lpstr>
      <vt:lpstr>inherit</vt:lpstr>
      <vt:lpstr>Marine Army &amp; Navy Analysis Thesis Defense by Slidego</vt:lpstr>
      <vt:lpstr> </vt:lpstr>
      <vt:lpstr>Gliederung</vt:lpstr>
      <vt:lpstr>Inspiration und Idee</vt:lpstr>
      <vt:lpstr>Unser Spielkonzept</vt:lpstr>
      <vt:lpstr>Anforderungen an das Spiel</vt:lpstr>
      <vt:lpstr>Unsere Umsetzung</vt:lpstr>
      <vt:lpstr>Eigene Anforderungen</vt:lpstr>
      <vt:lpstr>Unsere Umsetzung</vt:lpstr>
      <vt:lpstr>DEMO</vt:lpstr>
      <vt:lpstr>GAMEPLAY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Geplante Features</vt:lpstr>
      <vt:lpstr>TECHNOLOGY</vt:lpstr>
      <vt:lpstr>Technologien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Was ist FXGL?</vt:lpstr>
      <vt:lpstr>Wofür ist es noch gedacht?</vt:lpstr>
      <vt:lpstr>Core Features</vt:lpstr>
      <vt:lpstr>FXGL.launch(args)</vt:lpstr>
      <vt:lpstr>Framework</vt:lpstr>
      <vt:lpstr>Scene &amp; UI </vt:lpstr>
      <vt:lpstr>Input System</vt:lpstr>
      <vt:lpstr>Gameplay</vt:lpstr>
      <vt:lpstr>Common</vt:lpstr>
      <vt:lpstr>I/O </vt:lpstr>
      <vt:lpstr>Netzwerk API</vt:lpstr>
      <vt:lpstr>Bundles</vt:lpstr>
      <vt:lpstr>PowerPoint Presentation</vt:lpstr>
      <vt:lpstr>BundleFactory</vt:lpstr>
      <vt:lpstr>PowerPoint Presentation</vt:lpstr>
      <vt:lpstr>ID-Factory</vt:lpstr>
      <vt:lpstr>PowerPoint Presentation</vt:lpstr>
      <vt:lpstr>ID-Component</vt:lpstr>
      <vt:lpstr>PowerPoint Presentation</vt:lpstr>
      <vt:lpstr>Sprites &amp; Animationen </vt:lpstr>
      <vt:lpstr>Sprites &amp; Animationen </vt:lpstr>
      <vt:lpstr>Sprites &amp; Animationen </vt:lpstr>
      <vt:lpstr>Sprites &amp; Animationen </vt:lpstr>
      <vt:lpstr>PROBLEMS</vt:lpstr>
      <vt:lpstr>Probleme beim Testing</vt:lpstr>
      <vt:lpstr>Quality Assurance</vt:lpstr>
      <vt:lpstr>Vorteile    Nachteile</vt:lpstr>
      <vt:lpstr>VIELEN DANK</vt:lpstr>
      <vt:lpstr>PowerPoint Presentation</vt:lpstr>
      <vt:lpstr>Military filled icon pack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Nico S.</cp:lastModifiedBy>
  <cp:revision>5</cp:revision>
  <dcterms:modified xsi:type="dcterms:W3CDTF">2025-07-15T21:27:18Z</dcterms:modified>
</cp:coreProperties>
</file>